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レザーマルチフレーム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120×162×17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エアパッキン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判サイズ対応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台紙のデザインは弊社の都合により変わることがあります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｡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ミルキーホワイト・リアルブラック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高級感のあるレザー調素材が特徴の、縦置きでも横置きでも使えるスタンダードなフォトスタンドです。カラー展開はリアルブラックとミルキーホワイトの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種類。不カラー名入れも可能です。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30F5CA9-EF3E-E14C-BA98-FAF205D66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73" y="1470284"/>
            <a:ext cx="3870563" cy="34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100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2024-07-25T02:47:25Z</dcterms:modified>
</cp:coreProperties>
</file>