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アクリルウッドフレーム</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9255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err="1">
                <a:solidFill>
                  <a:srgbClr val="333333"/>
                </a:solidFill>
                <a:effectLst/>
                <a:latin typeface="-apple-system"/>
              </a:rPr>
              <a:t>mDF</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アクリル 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127×114×33mm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取説付</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薄紙</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エアパッキン</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紙箱</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L</a:t>
            </a:r>
            <a:r>
              <a:rPr lang="ja-JP" altLang="en-US" sz="900" b="0" i="0" dirty="0">
                <a:solidFill>
                  <a:srgbClr val="333333"/>
                </a:solidFill>
                <a:effectLst/>
                <a:latin typeface="-apple-system"/>
              </a:rPr>
              <a:t>判サイズ対応</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台紙のデザインは弊社の都合により変わることが</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あります</a:t>
            </a:r>
            <a:r>
              <a:rPr lang="en-US" altLang="ja-JP" sz="900" b="0" i="0" dirty="0">
                <a:solidFill>
                  <a:srgbClr val="333333"/>
                </a:solidFill>
                <a:effectLst/>
                <a:latin typeface="-apple-system"/>
              </a:rPr>
              <a:t>｡</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卒業や入園をはじめさまざまな記念用として人気の高いフォトフレームです。アクリルとウッドを組み合わせた高級感のあるデザインが格好良い！定番のホワイトとブラックの</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色展開です。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831</TotalTime>
  <Words>108</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920</cp:revision>
  <cp:lastPrinted>2021-07-20T08:57:41Z</cp:lastPrinted>
  <dcterms:created xsi:type="dcterms:W3CDTF">2021-06-21T09:41:39Z</dcterms:created>
  <dcterms:modified xsi:type="dcterms:W3CDTF">2024-07-25T02:47:25Z</dcterms:modified>
</cp:coreProperties>
</file>