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6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アクリルフォトフレーム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127×90×15mm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包装：薄紙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判サイズ対応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台紙のデザインは弊社の都合により変わることがあります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すっきりとしたシンプルでオシャレなアクリル素材のフォトフレームです。留め具はマグネット仕様となっておりますので、簡単に取り外すことが可能。カラーバリエーションは全</a:t>
            </a:r>
            <a:r>
              <a:rPr lang="en-US" altLang="ja-JP" sz="1600" dirty="0"/>
              <a:t>3</a:t>
            </a:r>
            <a:r>
              <a:rPr lang="ja-JP" altLang="en-US" sz="1600" dirty="0"/>
              <a:t>色です。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57E882-FFDC-C911-01F0-02067719B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44" y="1441261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2025-01-24T06:06:47Z</dcterms:modified>
</cp:coreProperties>
</file>