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マルチメモ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各色約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枚･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B/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枚･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82×105×17mm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考：ワインレッド・ロイヤルネイビー・マットブラック・ソフトアイボリー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用途に合わせて使い分けられる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サイズがセットになった、ブック型付箋です。カバーにはフルカラーでの名入れプリントが可能ですので、オリジナルノベルティ用としておすすめです。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A3E8B28-1749-6288-C220-0BF45AC72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15" y="1422793"/>
            <a:ext cx="3418742" cy="341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93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2024-08-01T07:49:36Z</dcterms:modified>
</cp:coreProperties>
</file>