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7"/>
  </p:normalViewPr>
  <p:slideViewPr>
    <p:cSldViewPr snapToGrid="0" snapToObjects="1">
      <p:cViewPr varScale="1">
        <p:scale>
          <a:sx n="127" d="100"/>
          <a:sy n="127" d="100"/>
        </p:scale>
        <p:origin x="680" y="26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メタルプレートキーホルダー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材：亜鉛合金 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32×94×9mm </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飽きの来ないシンプルな長方形は、洗練された高級感ある見た目で、とても格好良いメタルプレートキーホルダーです。オリジナル名入れがよく映えるアイテムですのでオリジナルグッズにおすすめ。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8" name="図 27">
            <a:extLst>
              <a:ext uri="{FF2B5EF4-FFF2-40B4-BE49-F238E27FC236}">
                <a16:creationId xmlns:a16="http://schemas.microsoft.com/office/drawing/2014/main" id="{1E295878-4F8F-124C-835A-4C3F0EE45077}"/>
              </a:ext>
            </a:extLst>
          </p:cNvPr>
          <p:cNvPicPr>
            <a:picLocks noChangeAspect="1"/>
          </p:cNvPicPr>
          <p:nvPr/>
        </p:nvPicPr>
        <p:blipFill>
          <a:blip r:embed="rId5"/>
          <a:stretch>
            <a:fillRect/>
          </a:stretch>
        </p:blipFill>
        <p:spPr>
          <a:xfrm>
            <a:off x="917108" y="1413951"/>
            <a:ext cx="2854774" cy="3380441"/>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556</TotalTime>
  <Words>62</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239</cp:revision>
  <cp:lastPrinted>2021-07-20T08:57:41Z</cp:lastPrinted>
  <dcterms:created xsi:type="dcterms:W3CDTF">2021-06-21T09:41:39Z</dcterms:created>
  <dcterms:modified xsi:type="dcterms:W3CDTF">2024-07-25T02:47:27Z</dcterms:modified>
</cp:coreProperties>
</file>