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30"/>
  </p:normalViewPr>
  <p:slideViewPr>
    <p:cSldViewPr snapToGrid="0" snapToObjects="1">
      <p:cViewPr varScale="1">
        <p:scale>
          <a:sx n="132" d="100"/>
          <a:sy n="132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クッションマウスパッド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195×226×15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考：ロイヤルネイビー・マットブラック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プリント面が広いため、オリジナルのノベルティグッズとして使用すれば効果的に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PR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できるマウスパッドです。クッション付きのため疲れにくい点もポイントです。是非ご活用ください。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4E2EF0F-9A0B-2D45-836D-371269CD4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80" y="1612129"/>
            <a:ext cx="3753119" cy="3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65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2024-07-25T02:47:28Z</dcterms:modified>
</cp:coreProperties>
</file>