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730"/>
  </p:normalViewPr>
  <p:slideViewPr>
    <p:cSldViewPr snapToGrid="0" snapToObjects="1">
      <p:cViewPr varScale="1">
        <p:scale>
          <a:sx n="132" d="100"/>
          <a:sy n="132" d="100"/>
        </p:scale>
        <p:origin x="4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レザー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ID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カードホルダー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ネックストラップ付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材：牛革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スプリットレザー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)､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PVC､PU､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亜鉛合金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：カードケース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101×80×2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･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ネックストラップ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830×8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台紙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考：チョコレートブラウン・リアルブラック・ホワイト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高級感のある牛革素材を使っていますのでビジネスシーンにも最適な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ID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カードホルダーです。本体と同色のネットストラップ付き。カラーバリエーションは全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色。オリジナル名入れも可能です。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A978EFCC-014E-244B-97DF-D2F760B38D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116" y="1421129"/>
            <a:ext cx="3762678" cy="351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572</TotalTime>
  <Words>98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2024-07-25T02:47:28Z</dcterms:modified>
</cp:coreProperties>
</file>