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30"/>
  </p:normalViewPr>
  <p:slideViewPr>
    <p:cSldViewPr snapToGrid="0" snapToObjects="1">
      <p:cViewPr varScale="1">
        <p:scale>
          <a:sx n="132" d="100"/>
          <a:sy n="132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竹箸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 天然竹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自然素材の竹を使用した手に馴染みやすい上、オリジナルデザインの名入れ可能なお箸です。飲食店のオリジナルグッズとしてや、飲食系イベントのノベルティアイテムとして人気のアイテムです。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4DD3819-93B7-404D-AA06-DCA86816A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09" y="1457670"/>
            <a:ext cx="2661195" cy="34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2024-07-25T02:47:28Z</dcterms:modified>
</cp:coreProperties>
</file>