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アルミマウンテンボトル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材：アルミ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､PP､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スチール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Φ65×150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マットシルバー・マットブラック・マットホワイト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軽量かつ耐久性に優れたアルミ素材の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320ml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ボトルです。カラビナ付きでベルトループやバッグ等にも取り付けられるため、アウトドアイベントなどのノベルティグッズとしても人気です。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266943E-CB23-B3A3-BDD8-C697F4BFB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16" y="1428614"/>
            <a:ext cx="3489960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81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2024-08-05T01:26:25Z</dcterms:modified>
</cp:coreProperties>
</file>