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ラバーウッドフォトスタンド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材：ゴムの木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アクリル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178×140×9mm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考：ダークウッド・ナチュラルウッド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判サイズ対応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台紙のデザインは弊社の都合により変わることがあります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｡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ゴムの木の廃材を素材にして作られたスタンダードなタイプのフォトスタンドです。カラー展開はナチュラルウッドとダークウッドの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色。フルカラーのオリジナル名入れが可能です。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75C3817-FC55-6F42-AD7B-F9B9CBA8B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798" y="2086744"/>
            <a:ext cx="4156308" cy="27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101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2024-07-25T02:47:29Z</dcterms:modified>
</cp:coreProperties>
</file>