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クリアマリンボトル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PET､PP､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アルミ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Φ71×198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考：クリアブルー・クリアレッド・クリア・クリアブラック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スポーツ系やアウトドア系のイベント、もしくはキャンペーンのノベルティグッズとして人気の高い、カラビナ付きのクリアボトル。軽量なため持ち運びも容易ですので二次的な広告効果も期待大！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36CE5EB-EE92-B645-AAFA-8A2CB5950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37" y="1596069"/>
            <a:ext cx="4193888" cy="33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97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2024-07-25T02:47:30Z</dcterms:modified>
</cp:coreProperties>
</file>