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ブックメモ付箋</a:t>
            </a:r>
            <a:r>
              <a:rPr lang="en-US"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各色約</a:t>
            </a:r>
            <a:r>
              <a:rPr lang="en-US" altLang="ja-JP" sz="900" dirty="0">
                <a:latin typeface="Meiryo UI" panose="020B0604030504040204" pitchFamily="34" charset="-128"/>
                <a:ea typeface="Meiryo UI" panose="020B0604030504040204" pitchFamily="34" charset="-128"/>
              </a:rPr>
              <a:t>50</a:t>
            </a:r>
            <a:r>
              <a:rPr lang="ja-JP" altLang="en-US" sz="90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79×79×10mm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考：ロイヤルネイビー・リアルブラック・スノーホワイト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コンパクトで持ち歩きにも便利なブック型のメモ付箋、</a:t>
            </a:r>
            <a:r>
              <a:rPr lang="en-US"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サイズです。三種類の付箋がセットになっておりますので用途に合わせて使い分けられるため、とても便利で有難がられるアイテムです。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A23CE87-4844-BD4C-B2FC-750874569E78}"/>
              </a:ext>
            </a:extLst>
          </p:cNvPr>
          <p:cNvPicPr>
            <a:picLocks noChangeAspect="1"/>
          </p:cNvPicPr>
          <p:nvPr/>
        </p:nvPicPr>
        <p:blipFill>
          <a:blip r:embed="rId5"/>
          <a:stretch>
            <a:fillRect/>
          </a:stretch>
        </p:blipFill>
        <p:spPr>
          <a:xfrm>
            <a:off x="381752" y="1587789"/>
            <a:ext cx="4147928" cy="33842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86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2024-07-25T02:47:31Z</dcterms:modified>
</cp:coreProperties>
</file>