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チャームバッグハンガー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材：亜鉛合金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40×40×8mm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能：耐荷重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5kg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考：モノブラック・モノホワイト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キーホルダーとして持ち歩くことができ、カフェなどのテーブルの端にバッグをかけるフックにさせられる便利アイテムです。ブラックとホワイトの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色展開。お好みでお選びください。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34B04E0-049E-2D4B-B589-0B6A12BF0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51" y="1890437"/>
            <a:ext cx="4086525" cy="25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2024-07-25T02:47:31Z</dcterms:modified>
</cp:coreProperties>
</file>