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アイコン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4WAY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バスクロック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材：シリコーンゴム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80×80×50mm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ケース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台紙）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付属品：テスト用単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アラーム、タイマー、温度計、クロックの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つの機能をそれぞれ転がして変える仕様の、面白くも可愛らしいアイテムです。オリジナル名入れも可能ですので記念用やグッズ用におすすめ。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61A57EA-72CD-874C-A065-5F40EF652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798" y="1405893"/>
            <a:ext cx="3628001" cy="360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80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2024-07-25T02:47:31Z</dcterms:modified>
</cp:coreProperties>
</file>