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FC 350ml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PP､AS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Φ82×142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レッド・ネイビー・マットブラック・ピンク・ホワイト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台紙を自由に変更できる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タンブラー。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までの耐熱効果がある上、開閉式の飲み口が非常に便利。カラーバリエーションは全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色ありますので、お好みでお選びください。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30E6DA-B6D3-464B-8B52-E33D9E0D6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24" y="1475401"/>
            <a:ext cx="3458368" cy="35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2024-07-25T02:47:32Z</dcterms:modified>
</cp:coreProperties>
</file>