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A1FA8740-7F7B-254A-8F81-BCA23A930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2" y="1380197"/>
            <a:ext cx="3445013" cy="3805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FC 500ml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PP､AS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Φ82×196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考：レッド・ネイビー・マットブラック・ピンク・ホワイト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台紙を自由に変更できる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タンブラー。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までの耐熱効果がある上、開閉式の飲み口が非常に便利。カラーバリエーションは全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色ありますので、お好みでお選びください。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2024-07-25T02:47:32Z</dcterms:modified>
</cp:coreProperties>
</file>