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96" d="100"/>
          <a:sy n="196" d="100"/>
        </p:scale>
        <p:origin x="168" y="4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LED9</a:t>
            </a:r>
            <a:r>
              <a:rPr lang="ja-JP" altLang="en-US" sz="2000">
                <a:solidFill>
                  <a:schemeClr val="bg1"/>
                </a:solidFill>
                <a:latin typeface="Meiryo UI" panose="020B0604030504040204" pitchFamily="34" charset="-128"/>
                <a:ea typeface="Meiryo UI" panose="020B0604030504040204" pitchFamily="34" charset="-128"/>
              </a:rPr>
              <a:t>灯カラビナ付ライト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材：アルミ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Φ27×142</a:t>
            </a:r>
            <a:r>
              <a:rPr lang="en-US" altLang="ja-JP" sz="900" dirty="0">
                <a:latin typeface="Meiryo UI" panose="020B0604030504040204" pitchFamily="34" charset="-128"/>
                <a:ea typeface="Meiryo UI" panose="020B0604030504040204" pitchFamily="34" charset="-128"/>
              </a:rPr>
              <a:t>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商品に電池は含まれません</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考：マットシルバー・マットブラック</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9</a:t>
            </a:r>
            <a:r>
              <a:rPr lang="ja-JP" altLang="en-US" sz="1600">
                <a:latin typeface="Meiryo UI" panose="020B0604030504040204" pitchFamily="34" charset="-128"/>
                <a:ea typeface="Meiryo UI" panose="020B0604030504040204" pitchFamily="34" charset="-128"/>
              </a:rPr>
              <a:t>灯でとっても明るく照らしてくれますのでキャンプ用にも災害用にもおすすめの</a:t>
            </a:r>
            <a:r>
              <a:rPr lang="en-US" altLang="ja-JP" sz="1600" dirty="0">
                <a:latin typeface="Meiryo UI" panose="020B0604030504040204" pitchFamily="34" charset="-128"/>
                <a:ea typeface="Meiryo UI" panose="020B0604030504040204" pitchFamily="34" charset="-128"/>
              </a:rPr>
              <a:t>LED</a:t>
            </a:r>
            <a:r>
              <a:rPr lang="ja-JP" altLang="en-US" sz="1600">
                <a:latin typeface="Meiryo UI" panose="020B0604030504040204" pitchFamily="34" charset="-128"/>
                <a:ea typeface="Meiryo UI" panose="020B0604030504040204" pitchFamily="34" charset="-128"/>
              </a:rPr>
              <a:t>ライトです。全</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色のカラー展開から、オリジナル名入れのデザインに合わせてお選びください。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27640AD3-5733-A44C-BA0B-92BD6D95F4B0}"/>
              </a:ext>
            </a:extLst>
          </p:cNvPr>
          <p:cNvPicPr>
            <a:picLocks noChangeAspect="1"/>
          </p:cNvPicPr>
          <p:nvPr/>
        </p:nvPicPr>
        <p:blipFill>
          <a:blip r:embed="rId5"/>
          <a:stretch>
            <a:fillRect/>
          </a:stretch>
        </p:blipFill>
        <p:spPr>
          <a:xfrm>
            <a:off x="636857" y="1411148"/>
            <a:ext cx="3717154" cy="362812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TotalTime>
  <Words>96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2024-07-25T02:47:32Z</dcterms:modified>
</cp:coreProperties>
</file>