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24×105×15mm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家や車のカギと一緒にしても邪魔にならないコンパクトなボディとカラビナ付きで、携帯性に優れた</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色展開から自由にお選びください。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8B6DBA0-9509-184F-BC88-4F05396EA327}"/>
              </a:ext>
            </a:extLst>
          </p:cNvPr>
          <p:cNvPicPr>
            <a:picLocks noChangeAspect="1"/>
          </p:cNvPicPr>
          <p:nvPr/>
        </p:nvPicPr>
        <p:blipFill>
          <a:blip r:embed="rId5"/>
          <a:stretch>
            <a:fillRect/>
          </a:stretch>
        </p:blipFill>
        <p:spPr>
          <a:xfrm>
            <a:off x="692574" y="1466996"/>
            <a:ext cx="3204983" cy="342891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89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2024-07-25T02:47:33Z</dcterms:modified>
</cp:coreProperties>
</file>