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ja-JP" sz="4400" b="0" strike="noStrike" spc="-1">
                <a:latin typeface="Arial"/>
              </a:rPr>
              <a:t>クリックしてスライドを移動</a:t>
            </a:r>
            <a:endParaRPr lang="en-US" sz="4400" b="0" strike="noStrike" spc="-1">
              <a:latin typeface="Arial"/>
            </a:endParaRPr>
          </a:p>
        </p:txBody>
      </p:sp>
      <p:sp>
        <p:nvSpPr>
          <p:cNvPr id="4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ja-JP" sz="2000" b="0" strike="noStrike" spc="-1">
                <a:latin typeface="Arial"/>
              </a:rPr>
              <a:t>クリックしてノートの書式を編集</a:t>
            </a:r>
            <a:endParaRPr lang="en-US" sz="2000" b="0" strike="noStrike" spc="-1">
              <a:latin typeface="Arial"/>
            </a:endParaRPr>
          </a:p>
        </p:txBody>
      </p:sp>
      <p:sp>
        <p:nvSpPr>
          <p:cNvPr id="4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&lt;ヘッダー&gt;</a:t>
            </a:r>
          </a:p>
        </p:txBody>
      </p:sp>
      <p:sp>
        <p:nvSpPr>
          <p:cNvPr id="43"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en-US" sz="1400" b="0" strike="noStrike" spc="-1">
                <a:latin typeface="Times New Roman"/>
              </a:rPr>
              <a:t>&lt;日付/時刻&gt;</a:t>
            </a:r>
          </a:p>
        </p:txBody>
      </p:sp>
      <p:sp>
        <p:nvSpPr>
          <p:cNvPr id="44"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en-US" sz="1400" b="0" strike="noStrike" spc="-1">
                <a:latin typeface="Times New Roman"/>
              </a:rPr>
              <a:t>&lt;フッター&gt;</a:t>
            </a:r>
          </a:p>
        </p:txBody>
      </p:sp>
      <p:sp>
        <p:nvSpPr>
          <p:cNvPr id="45"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A0E28523-A4C1-4F2F-B294-DDDC89B5E4E3}"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laceHolder 1"/>
          <p:cNvSpPr>
            <a:spLocks noGrp="1" noRot="1" noChangeAspect="1"/>
          </p:cNvSpPr>
          <p:nvPr>
            <p:ph type="sldImg"/>
          </p:nvPr>
        </p:nvSpPr>
        <p:spPr>
          <a:xfrm>
            <a:off x="1371600" y="1143000"/>
            <a:ext cx="4113720" cy="3085200"/>
          </a:xfrm>
          <a:prstGeom prst="rect">
            <a:avLst/>
          </a:prstGeom>
          <a:ln w="0">
            <a:noFill/>
          </a:ln>
        </p:spPr>
      </p:sp>
      <p:sp>
        <p:nvSpPr>
          <p:cNvPr id="78" name="PlaceHolder 2"/>
          <p:cNvSpPr>
            <a:spLocks noGrp="1"/>
          </p:cNvSpPr>
          <p:nvPr>
            <p:ph type="body"/>
          </p:nvPr>
        </p:nvSpPr>
        <p:spPr>
          <a:xfrm>
            <a:off x="685800" y="4400640"/>
            <a:ext cx="5485320" cy="3599280"/>
          </a:xfrm>
          <a:prstGeom prst="rect">
            <a:avLst/>
          </a:prstGeom>
          <a:noFill/>
          <a:ln w="0">
            <a:noFill/>
          </a:ln>
        </p:spPr>
        <p:txBody>
          <a:bodyPr lIns="0" tIns="0" rIns="0" bIns="0" anchor="t">
            <a:noAutofit/>
          </a:bodyPr>
          <a:lstStyle/>
          <a:p>
            <a:endParaRPr lang="en-US" sz="2000" b="0" strike="noStrike" spc="-1">
              <a:latin typeface="Arial"/>
            </a:endParaRPr>
          </a:p>
        </p:txBody>
      </p:sp>
      <p:sp>
        <p:nvSpPr>
          <p:cNvPr id="79" name="PlaceHolder 3"/>
          <p:cNvSpPr>
            <a:spLocks noGrp="1"/>
          </p:cNvSpPr>
          <p:nvPr>
            <p:ph type="sldNum"/>
          </p:nvPr>
        </p:nvSpPr>
        <p:spPr>
          <a:xfrm>
            <a:off x="3884760" y="8685360"/>
            <a:ext cx="2970720" cy="457560"/>
          </a:xfrm>
          <a:prstGeom prst="rect">
            <a:avLst/>
          </a:prstGeom>
          <a:noFill/>
          <a:ln w="0">
            <a:noFill/>
          </a:ln>
        </p:spPr>
        <p:txBody>
          <a:bodyPr lIns="0" tIns="0" rIns="0" bIns="0" anchor="b">
            <a:noAutofit/>
          </a:bodyPr>
          <a:lstStyle/>
          <a:p>
            <a:pPr algn="r">
              <a:lnSpc>
                <a:spcPct val="100000"/>
              </a:lnSpc>
            </a:pPr>
            <a:fld id="{110A4AC6-E013-4DE8-845F-09C406DB4175}" type="slidenum">
              <a:rPr lang="en-US" sz="1200" b="0" strike="noStrike" spc="-1">
                <a:latin typeface="Times New Roman"/>
              </a:rPr>
              <a:t>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6" name="PlaceHolder 2"/>
          <p:cNvSpPr>
            <a:spLocks noGrp="1"/>
          </p:cNvSpPr>
          <p:nvPr>
            <p:ph/>
          </p:nvPr>
        </p:nvSpPr>
        <p:spPr>
          <a:xfrm>
            <a:off x="457200" y="160452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9"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34"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subTitle"/>
          </p:nvPr>
        </p:nvSpPr>
        <p:spPr>
          <a:xfrm>
            <a:off x="457200" y="1604520"/>
            <a:ext cx="8228880" cy="39769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p:nvPr>
        </p:nvSpPr>
        <p:spPr>
          <a:xfrm>
            <a:off x="457200" y="1604520"/>
            <a:ext cx="822888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9"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85800" y="1122480"/>
            <a:ext cx="7771320" cy="1106352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4"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388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18" name="PlaceHolder 2"/>
          <p:cNvSpPr>
            <a:spLocks noGrp="1"/>
          </p:cNvSpPr>
          <p:nvPr>
            <p:ph/>
          </p:nvPr>
        </p:nvSpPr>
        <p:spPr>
          <a:xfrm>
            <a:off x="457200" y="1604520"/>
            <a:ext cx="4015440" cy="39769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3880" y="368208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pPr algn="ctr"/>
            <a:endParaRPr lang="en-US" sz="4400" b="0" strike="noStrike" spc="-1">
              <a:latin typeface="Arial"/>
            </a:endParaRPr>
          </a:p>
        </p:txBody>
      </p:sp>
      <p:sp>
        <p:nvSpPr>
          <p:cNvPr id="22" name="PlaceHolder 2"/>
          <p:cNvSpPr>
            <a:spLocks noGrp="1"/>
          </p:cNvSpPr>
          <p:nvPr>
            <p:ph/>
          </p:nvPr>
        </p:nvSpPr>
        <p:spPr>
          <a:xfrm>
            <a:off x="45720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3880" y="1604520"/>
            <a:ext cx="4015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3682080"/>
            <a:ext cx="82288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正方形/長方形 7"/>
          <p:cNvSpPr/>
          <p:nvPr/>
        </p:nvSpPr>
        <p:spPr>
          <a:xfrm>
            <a:off x="279360" y="1295280"/>
            <a:ext cx="4470480" cy="5080680"/>
          </a:xfrm>
          <a:prstGeom prst="rect">
            <a:avLst/>
          </a:prstGeom>
          <a:solidFill>
            <a:schemeClr val="bg1"/>
          </a:solidFill>
          <a:ln>
            <a:noFill/>
          </a:ln>
          <a:effectLst>
            <a:outerShdw blurRad="127080" dist="49893"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040" cy="60228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2" name="PlaceHolder 1"/>
          <p:cNvSpPr>
            <a:spLocks noGrp="1"/>
          </p:cNvSpPr>
          <p:nvPr>
            <p:ph type="title"/>
          </p:nvPr>
        </p:nvSpPr>
        <p:spPr>
          <a:xfrm>
            <a:off x="685800" y="1122480"/>
            <a:ext cx="7771320" cy="2386440"/>
          </a:xfrm>
          <a:prstGeom prst="rect">
            <a:avLst/>
          </a:prstGeom>
          <a:noFill/>
          <a:ln w="0">
            <a:noFill/>
          </a:ln>
        </p:spPr>
        <p:txBody>
          <a:bodyPr lIns="0" tIns="0" rIns="0" bIns="0" anchor="ctr">
            <a:noAutofit/>
          </a:bodyPr>
          <a:lstStyle/>
          <a:p>
            <a:r>
              <a:rPr lang="ja-JP" sz="1800" b="0" strike="noStrike" spc="-1">
                <a:latin typeface="Arial"/>
              </a:rPr>
              <a:t>クリックしてタイトルテキストを編集</a:t>
            </a:r>
            <a:endParaRPr lang="en-US" sz="1800" b="0" strike="noStrike" spc="-1">
              <a:latin typeface="Arial"/>
            </a:endParaRPr>
          </a:p>
        </p:txBody>
      </p:sp>
      <p:sp>
        <p:nvSpPr>
          <p:cNvPr id="3" name="PlaceHolder 2"/>
          <p:cNvSpPr>
            <a:spLocks noGrp="1"/>
          </p:cNvSpPr>
          <p:nvPr>
            <p:ph type="body"/>
          </p:nvPr>
        </p:nvSpPr>
        <p:spPr>
          <a:xfrm>
            <a:off x="457200" y="1604520"/>
            <a:ext cx="8228880" cy="3976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1800" b="0" strike="noStrike" spc="-1">
                <a:latin typeface="Arial"/>
              </a:rPr>
              <a:t>クリックしてアウトラインのテキストを編集</a:t>
            </a:r>
            <a:endParaRPr lang="en-US" sz="1800" b="0" strike="noStrike" spc="-1">
              <a:latin typeface="Arial"/>
            </a:endParaRPr>
          </a:p>
          <a:p>
            <a:pPr marL="864000" lvl="1" indent="-324000">
              <a:spcBef>
                <a:spcPts val="1134"/>
              </a:spcBef>
              <a:buClr>
                <a:srgbClr val="000000"/>
              </a:buClr>
              <a:buSzPct val="75000"/>
              <a:buFont typeface="Symbol" charset="2"/>
              <a:buChar char=""/>
            </a:pPr>
            <a:r>
              <a:rPr lang="en-US" sz="1800" b="0" strike="noStrike" spc="-1">
                <a:latin typeface="Arial"/>
              </a:rPr>
              <a:t>2</a:t>
            </a:r>
            <a:r>
              <a:rPr lang="ja-JP" sz="1800" b="0" strike="noStrike" spc="-1">
                <a:latin typeface="Arial"/>
              </a:rPr>
              <a:t>レベル目のアウトライン</a:t>
            </a:r>
            <a:endParaRPr lang="en-US" sz="1800" b="0" strike="noStrike" spc="-1">
              <a:latin typeface="Arial"/>
            </a:endParaRPr>
          </a:p>
          <a:p>
            <a:pPr marL="1296000" lvl="2" indent="-288000">
              <a:spcBef>
                <a:spcPts val="850"/>
              </a:spcBef>
              <a:buClr>
                <a:srgbClr val="000000"/>
              </a:buClr>
              <a:buSzPct val="45000"/>
              <a:buFont typeface="Wingdings" charset="2"/>
              <a:buChar char=""/>
            </a:pPr>
            <a:r>
              <a:rPr lang="en-US" sz="1800" b="0" strike="noStrike" spc="-1">
                <a:latin typeface="Arial"/>
              </a:rPr>
              <a:t>3</a:t>
            </a:r>
            <a:r>
              <a:rPr lang="ja-JP" sz="1800" b="0" strike="noStrike" spc="-1">
                <a:latin typeface="Arial"/>
              </a:rPr>
              <a:t>レベル目のアウトライン</a:t>
            </a:r>
            <a:endParaRPr lang="en-US" sz="1800" b="0" strike="noStrike" spc="-1">
              <a:latin typeface="Arial"/>
            </a:endParaRPr>
          </a:p>
          <a:p>
            <a:pPr marL="1728000" lvl="3" indent="-216000">
              <a:spcBef>
                <a:spcPts val="567"/>
              </a:spcBef>
              <a:buClr>
                <a:srgbClr val="000000"/>
              </a:buClr>
              <a:buSzPct val="75000"/>
              <a:buFont typeface="Symbol" charset="2"/>
              <a:buChar char=""/>
            </a:pPr>
            <a:r>
              <a:rPr lang="en-US" sz="1800" b="0" strike="noStrike" spc="-1">
                <a:latin typeface="Arial"/>
              </a:rPr>
              <a:t>4</a:t>
            </a:r>
            <a:r>
              <a:rPr lang="ja-JP" sz="1800" b="0" strike="noStrike" spc="-1">
                <a:latin typeface="Arial"/>
              </a:rPr>
              <a:t>レベル目のアウトライン</a:t>
            </a:r>
            <a:endParaRPr lang="en-US" sz="1800" b="0" strike="noStrike" spc="-1">
              <a:latin typeface="Arial"/>
            </a:endParaRPr>
          </a:p>
          <a:p>
            <a:pPr marL="2160000" lvl="4" indent="-216000">
              <a:spcBef>
                <a:spcPts val="283"/>
              </a:spcBef>
              <a:buClr>
                <a:srgbClr val="000000"/>
              </a:buClr>
              <a:buSzPct val="45000"/>
              <a:buFont typeface="Wingdings" charset="2"/>
              <a:buChar char=""/>
            </a:pPr>
            <a:r>
              <a:rPr lang="en-US" sz="1800" b="0" strike="noStrike" spc="-1">
                <a:latin typeface="Arial"/>
              </a:rPr>
              <a:t>5</a:t>
            </a:r>
            <a:r>
              <a:rPr lang="ja-JP" sz="1800" b="0" strike="noStrike" spc="-1">
                <a:latin typeface="Arial"/>
              </a:rPr>
              <a:t>レベル目のアウトライン</a:t>
            </a:r>
            <a:endParaRPr lang="en-US" sz="1800" b="0" strike="noStrike" spc="-1">
              <a:latin typeface="Arial"/>
            </a:endParaRPr>
          </a:p>
          <a:p>
            <a:pPr marL="2592000" lvl="5" indent="-216000">
              <a:spcBef>
                <a:spcPts val="283"/>
              </a:spcBef>
              <a:buClr>
                <a:srgbClr val="000000"/>
              </a:buClr>
              <a:buSzPct val="45000"/>
              <a:buFont typeface="Wingdings" charset="2"/>
              <a:buChar char=""/>
            </a:pPr>
            <a:r>
              <a:rPr lang="en-US" sz="1800" b="0" strike="noStrike" spc="-1">
                <a:latin typeface="Arial"/>
              </a:rPr>
              <a:t>6</a:t>
            </a:r>
            <a:r>
              <a:rPr lang="ja-JP" sz="1800" b="0" strike="noStrike" spc="-1">
                <a:latin typeface="Arial"/>
              </a:rPr>
              <a:t>レベル目のアウトライン</a:t>
            </a:r>
            <a:endParaRPr lang="en-US" sz="1800" b="0" strike="noStrike" spc="-1">
              <a:latin typeface="Arial"/>
            </a:endParaRPr>
          </a:p>
          <a:p>
            <a:pPr marL="3024000" lvl="6" indent="-216000">
              <a:spcBef>
                <a:spcPts val="283"/>
              </a:spcBef>
              <a:buClr>
                <a:srgbClr val="000000"/>
              </a:buClr>
              <a:buSzPct val="45000"/>
              <a:buFont typeface="Wingdings" charset="2"/>
              <a:buChar char=""/>
            </a:pPr>
            <a:r>
              <a:rPr lang="en-US" sz="1800" b="0" strike="noStrike" spc="-1">
                <a:latin typeface="Arial"/>
              </a:rPr>
              <a:t>7</a:t>
            </a:r>
            <a:r>
              <a:rPr lang="ja-JP" sz="1800" b="0" strike="noStrike" spc="-1">
                <a:latin typeface="Arial"/>
              </a:rPr>
              <a:t>レベル目のアウトライン</a:t>
            </a:r>
            <a:endParaRPr lang="en-US" sz="18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10"/>
          <p:cNvPicPr/>
          <p:nvPr/>
        </p:nvPicPr>
        <p:blipFill>
          <a:blip r:embed="rId3"/>
          <a:stretch/>
        </p:blipFill>
        <p:spPr>
          <a:xfrm>
            <a:off x="5100120" y="4667760"/>
            <a:ext cx="721080" cy="794520"/>
          </a:xfrm>
          <a:prstGeom prst="rect">
            <a:avLst/>
          </a:prstGeom>
          <a:ln w="0">
            <a:noFill/>
          </a:ln>
        </p:spPr>
      </p:pic>
      <p:pic>
        <p:nvPicPr>
          <p:cNvPr id="47" name="図 7"/>
          <p:cNvPicPr/>
          <p:nvPr/>
        </p:nvPicPr>
        <p:blipFill>
          <a:blip r:embed="rId4"/>
          <a:stretch/>
        </p:blipFill>
        <p:spPr>
          <a:xfrm>
            <a:off x="5096880" y="3119040"/>
            <a:ext cx="703080" cy="815040"/>
          </a:xfrm>
          <a:prstGeom prst="rect">
            <a:avLst/>
          </a:prstGeom>
          <a:ln w="0">
            <a:noFill/>
          </a:ln>
        </p:spPr>
      </p:pic>
      <p:sp>
        <p:nvSpPr>
          <p:cNvPr id="48" name="テキスト ボックス 2"/>
          <p:cNvSpPr/>
          <p:nvPr/>
        </p:nvSpPr>
        <p:spPr>
          <a:xfrm>
            <a:off x="1098720" y="596520"/>
            <a:ext cx="77493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000" b="0" strike="noStrike" spc="-1">
                <a:solidFill>
                  <a:srgbClr val="FFFFFF"/>
                </a:solidFill>
                <a:latin typeface="Meiryo UI"/>
                <a:ea typeface="Meiryo UI"/>
              </a:rPr>
              <a:t>PC2WAY</a:t>
            </a:r>
            <a:r>
              <a:rPr lang="ja-JP" sz="2000" b="0" strike="noStrike" spc="-1">
                <a:solidFill>
                  <a:srgbClr val="FFFFFF"/>
                </a:solidFill>
                <a:latin typeface="Meiryo UI"/>
                <a:ea typeface="Meiryo UI"/>
              </a:rPr>
              <a:t>クリーナー</a:t>
            </a:r>
            <a:endParaRPr lang="en-US" sz="2000" b="0" strike="noStrike" spc="-1">
              <a:latin typeface="Arial"/>
            </a:endParaRPr>
          </a:p>
        </p:txBody>
      </p:sp>
      <p:sp>
        <p:nvSpPr>
          <p:cNvPr id="49" name="テキスト ボックス 53"/>
          <p:cNvSpPr/>
          <p:nvPr/>
        </p:nvSpPr>
        <p:spPr>
          <a:xfrm>
            <a:off x="486000" y="5252040"/>
            <a:ext cx="4140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a:lnSpc>
                <a:spcPct val="100000"/>
              </a:lnSpc>
            </a:pPr>
            <a:r>
              <a:rPr lang="ja-JP" sz="900" b="0" strike="noStrike" spc="-1">
                <a:solidFill>
                  <a:srgbClr val="000000"/>
                </a:solidFill>
                <a:latin typeface="Meiryo UI"/>
                <a:ea typeface="Meiryo UI"/>
              </a:rPr>
              <a:t>素</a:t>
            </a:r>
            <a:r>
              <a:rPr lang="en-US" sz="900" b="0" strike="noStrike" spc="-1">
                <a:solidFill>
                  <a:srgbClr val="000000"/>
                </a:solidFill>
                <a:latin typeface="Meiryo UI"/>
                <a:ea typeface="Meiryo UI"/>
              </a:rPr>
              <a:t>   材： PP</a:t>
            </a:r>
            <a:r>
              <a:rPr lang="ja-JP" sz="900" b="0" strike="noStrike" spc="-1">
                <a:solidFill>
                  <a:srgbClr val="000000"/>
                </a:solidFill>
                <a:latin typeface="Meiryo UI"/>
                <a:ea typeface="Meiryo UI"/>
              </a:rPr>
              <a:t>､ナイロン 他</a:t>
            </a:r>
            <a:endParaRPr lang="en-US" sz="900" b="0" strike="noStrike" spc="-1">
              <a:latin typeface="Arial"/>
            </a:endParaRPr>
          </a:p>
          <a:p>
            <a:pPr>
              <a:lnSpc>
                <a:spcPct val="100000"/>
              </a:lnSpc>
            </a:pPr>
            <a:r>
              <a:rPr lang="ja-JP" sz="900" b="0" strike="noStrike" spc="194">
                <a:solidFill>
                  <a:srgbClr val="000000"/>
                </a:solidFill>
                <a:latin typeface="Meiryo UI"/>
                <a:ea typeface="Meiryo UI"/>
              </a:rPr>
              <a:t>サイズ</a:t>
            </a:r>
            <a:r>
              <a:rPr lang="ja-JP" sz="900" b="0" strike="noStrike" spc="-1">
                <a:solidFill>
                  <a:srgbClr val="000000"/>
                </a:solidFill>
                <a:latin typeface="Meiryo UI"/>
                <a:ea typeface="Meiryo UI"/>
              </a:rPr>
              <a:t>：</a:t>
            </a:r>
            <a:r>
              <a:rPr lang="en-US" sz="900" b="0" strike="noStrike" spc="-1">
                <a:solidFill>
                  <a:srgbClr val="000000"/>
                </a:solidFill>
                <a:latin typeface="Meiryo UI"/>
                <a:ea typeface="Meiryo UI"/>
              </a:rPr>
              <a:t>76×67×15mm</a:t>
            </a:r>
            <a:endParaRPr lang="en-US" sz="900" b="0" strike="noStrike" spc="-1">
              <a:latin typeface="Arial"/>
            </a:endParaRPr>
          </a:p>
          <a:p>
            <a:pPr>
              <a:lnSpc>
                <a:spcPct val="100000"/>
              </a:lnSpc>
            </a:pPr>
            <a:r>
              <a:rPr lang="ja-JP" sz="900" b="0" strike="noStrike" spc="-1">
                <a:solidFill>
                  <a:srgbClr val="000000"/>
                </a:solidFill>
                <a:latin typeface="Meiryo UI"/>
                <a:ea typeface="Meiryo UI"/>
              </a:rPr>
              <a:t>付属品：取説付</a:t>
            </a:r>
            <a:endParaRPr lang="en-US" sz="900" b="0" strike="noStrike" spc="-1">
              <a:latin typeface="Arial"/>
            </a:endParaRPr>
          </a:p>
          <a:p>
            <a:pPr>
              <a:lnSpc>
                <a:spcPct val="100000"/>
              </a:lnSpc>
            </a:pPr>
            <a:r>
              <a:rPr lang="ja-JP" sz="900" b="0" strike="noStrike" spc="-1">
                <a:solidFill>
                  <a:srgbClr val="000000"/>
                </a:solidFill>
                <a:latin typeface="Meiryo UI"/>
                <a:ea typeface="Meiryo UI"/>
              </a:rPr>
              <a:t>備   考：ブルー、ブラック、ホワイト</a:t>
            </a:r>
            <a:endParaRPr lang="en-US" sz="900" b="0" strike="noStrike" spc="-1">
              <a:latin typeface="Arial"/>
            </a:endParaRPr>
          </a:p>
        </p:txBody>
      </p:sp>
      <p:sp>
        <p:nvSpPr>
          <p:cNvPr id="50" name="テキスト ボックス 3"/>
          <p:cNvSpPr/>
          <p:nvPr/>
        </p:nvSpPr>
        <p:spPr>
          <a:xfrm>
            <a:off x="8151480" y="40334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1" name="テキスト ボックス 6"/>
          <p:cNvSpPr/>
          <p:nvPr/>
        </p:nvSpPr>
        <p:spPr>
          <a:xfrm>
            <a:off x="9838800" y="39268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2" name="円/楕円 8"/>
          <p:cNvSpPr/>
          <p:nvPr/>
        </p:nvSpPr>
        <p:spPr>
          <a:xfrm>
            <a:off x="5035680" y="126864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53" name="テキスト ボックス 42"/>
          <p:cNvSpPr/>
          <p:nvPr/>
        </p:nvSpPr>
        <p:spPr>
          <a:xfrm>
            <a:off x="5035320" y="1496160"/>
            <a:ext cx="73836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500" b="0" strike="noStrike" spc="-1">
                <a:solidFill>
                  <a:srgbClr val="203864"/>
                </a:solidFill>
                <a:latin typeface="Meiryo UI"/>
                <a:ea typeface="Meiryo UI"/>
              </a:rPr>
              <a:t>特徴</a:t>
            </a:r>
            <a:endParaRPr lang="en-US" sz="1500" b="0" strike="noStrike" spc="-1">
              <a:latin typeface="Arial"/>
            </a:endParaRPr>
          </a:p>
        </p:txBody>
      </p:sp>
      <p:sp>
        <p:nvSpPr>
          <p:cNvPr id="54" name="テキスト ボックス 5"/>
          <p:cNvSpPr/>
          <p:nvPr/>
        </p:nvSpPr>
        <p:spPr>
          <a:xfrm>
            <a:off x="9541080" y="346608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5" name="テキスト ボックス 13"/>
          <p:cNvSpPr/>
          <p:nvPr/>
        </p:nvSpPr>
        <p:spPr>
          <a:xfrm>
            <a:off x="10086840" y="2473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6" name="テキスト ボックス 14"/>
          <p:cNvSpPr/>
          <p:nvPr/>
        </p:nvSpPr>
        <p:spPr>
          <a:xfrm>
            <a:off x="-674640" y="104184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7" name="テキスト ボックス 28"/>
          <p:cNvSpPr/>
          <p:nvPr/>
        </p:nvSpPr>
        <p:spPr>
          <a:xfrm>
            <a:off x="6222960" y="34416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29"/>
          <p:cNvSpPr/>
          <p:nvPr/>
        </p:nvSpPr>
        <p:spPr>
          <a:xfrm>
            <a:off x="5950080" y="341640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9"/>
          <p:cNvSpPr/>
          <p:nvPr/>
        </p:nvSpPr>
        <p:spPr>
          <a:xfrm>
            <a:off x="9524880" y="31579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16"/>
          <p:cNvSpPr/>
          <p:nvPr/>
        </p:nvSpPr>
        <p:spPr>
          <a:xfrm>
            <a:off x="8390520" y="733212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17"/>
          <p:cNvSpPr/>
          <p:nvPr/>
        </p:nvSpPr>
        <p:spPr>
          <a:xfrm>
            <a:off x="8017920" y="-736560"/>
            <a:ext cx="183600" cy="368280"/>
          </a:xfrm>
          <a:prstGeom prst="rect">
            <a:avLst/>
          </a:prstGeom>
          <a:noFill/>
          <a:ln w="0">
            <a:noFill/>
          </a:ln>
        </p:spPr>
        <p:style>
          <a:lnRef idx="0">
            <a:scrgbClr r="0" g="0" b="0"/>
          </a:lnRef>
          <a:fillRef idx="0">
            <a:scrgbClr r="0" g="0" b="0"/>
          </a:fillRef>
          <a:effectRef idx="0">
            <a:scrgbClr r="0" g="0" b="0"/>
          </a:effectRef>
          <a:fontRef idx="minor"/>
        </p:style>
      </p:sp>
      <p:sp>
        <p:nvSpPr>
          <p:cNvPr id="62" name="直線コネクタ 46"/>
          <p:cNvSpPr/>
          <p:nvPr/>
        </p:nvSpPr>
        <p:spPr>
          <a:xfrm>
            <a:off x="933120" y="5145120"/>
            <a:ext cx="3560040" cy="12600"/>
          </a:xfrm>
          <a:prstGeom prst="line">
            <a:avLst/>
          </a:prstGeom>
          <a:ln>
            <a:solidFill>
              <a:srgbClr val="767171"/>
            </a:solidFill>
            <a:prstDash val="dash"/>
          </a:ln>
        </p:spPr>
        <p:style>
          <a:lnRef idx="1">
            <a:schemeClr val="accent1"/>
          </a:lnRef>
          <a:fillRef idx="0">
            <a:schemeClr val="accent1"/>
          </a:fillRef>
          <a:effectRef idx="0">
            <a:schemeClr val="accent1"/>
          </a:effectRef>
          <a:fontRef idx="minor"/>
        </p:style>
      </p:sp>
      <p:sp>
        <p:nvSpPr>
          <p:cNvPr id="63" name="テキスト ボックス 47"/>
          <p:cNvSpPr/>
          <p:nvPr/>
        </p:nvSpPr>
        <p:spPr>
          <a:xfrm>
            <a:off x="486000" y="5029920"/>
            <a:ext cx="446400" cy="22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ja-JP" sz="900" b="0" strike="noStrike" spc="-1">
                <a:solidFill>
                  <a:srgbClr val="000000"/>
                </a:solidFill>
                <a:latin typeface="Meiryo UI"/>
                <a:ea typeface="Meiryo UI"/>
              </a:rPr>
              <a:t>仕様</a:t>
            </a:r>
            <a:endParaRPr lang="en-US" sz="900" b="0" strike="noStrike" spc="-1">
              <a:latin typeface="Arial"/>
            </a:endParaRPr>
          </a:p>
        </p:txBody>
      </p:sp>
      <p:sp>
        <p:nvSpPr>
          <p:cNvPr id="64" name="テキスト ボックス 48"/>
          <p:cNvSpPr/>
          <p:nvPr/>
        </p:nvSpPr>
        <p:spPr>
          <a:xfrm>
            <a:off x="296280" y="658440"/>
            <a:ext cx="854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200" b="0" strike="noStrike" spc="-1">
                <a:solidFill>
                  <a:srgbClr val="FFFFFF"/>
                </a:solidFill>
                <a:latin typeface="Meiryo UI"/>
                <a:ea typeface="Meiryo UI"/>
              </a:rPr>
              <a:t>【提案書】</a:t>
            </a:r>
            <a:endParaRPr lang="en-US" sz="1200" b="0" strike="noStrike" spc="-1">
              <a:latin typeface="Arial"/>
            </a:endParaRPr>
          </a:p>
        </p:txBody>
      </p:sp>
      <p:sp>
        <p:nvSpPr>
          <p:cNvPr id="65" name="テキスト ボックス 51"/>
          <p:cNvSpPr/>
          <p:nvPr/>
        </p:nvSpPr>
        <p:spPr>
          <a:xfrm>
            <a:off x="5932080" y="1422000"/>
            <a:ext cx="291600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gn="just">
              <a:lnSpc>
                <a:spcPts val="2401"/>
              </a:lnSpc>
            </a:pPr>
            <a:r>
              <a:rPr lang="ja-JP" sz="1600" b="0" strike="noStrike" spc="-1">
                <a:solidFill>
                  <a:srgbClr val="000000"/>
                </a:solidFill>
                <a:latin typeface="Meiryo UI"/>
                <a:ea typeface="Meiryo UI"/>
              </a:rPr>
              <a:t>パソコン画面を傷つけずに拭くことができずクリーナーと、キーボードに溜まったホコリ等を取るブラシをひとつにした便利グッズです。名入れプリントも可能ですのでノベルティ用に是非！</a:t>
            </a:r>
            <a:endParaRPr lang="en-US" sz="1600" b="0" strike="noStrike" spc="-1">
              <a:latin typeface="Arial"/>
            </a:endParaRPr>
          </a:p>
        </p:txBody>
      </p:sp>
      <p:sp>
        <p:nvSpPr>
          <p:cNvPr id="66" name="円/楕円 50"/>
          <p:cNvSpPr/>
          <p:nvPr/>
        </p:nvSpPr>
        <p:spPr>
          <a:xfrm>
            <a:off x="5035680" y="53445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67" name="テキスト ボックス 52"/>
          <p:cNvSpPr/>
          <p:nvPr/>
        </p:nvSpPr>
        <p:spPr>
          <a:xfrm>
            <a:off x="5035320" y="5569200"/>
            <a:ext cx="738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お見積</a:t>
            </a:r>
            <a:endParaRPr lang="en-US" sz="1400" b="0" strike="noStrike" spc="-1">
              <a:latin typeface="Arial"/>
            </a:endParaRPr>
          </a:p>
        </p:txBody>
      </p:sp>
      <p:sp>
        <p:nvSpPr>
          <p:cNvPr id="68" name="直線コネクタ 54"/>
          <p:cNvSpPr/>
          <p:nvPr/>
        </p:nvSpPr>
        <p:spPr>
          <a:xfrm>
            <a:off x="5879880" y="378540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grpSp>
        <p:nvGrpSpPr>
          <p:cNvPr id="69" name="グループ化 57"/>
          <p:cNvGrpSpPr/>
          <p:nvPr/>
        </p:nvGrpSpPr>
        <p:grpSpPr>
          <a:xfrm>
            <a:off x="5042520" y="3830760"/>
            <a:ext cx="738360" cy="738360"/>
            <a:chOff x="5042520" y="3830760"/>
            <a:chExt cx="738360" cy="738360"/>
          </a:xfrm>
        </p:grpSpPr>
        <p:sp>
          <p:nvSpPr>
            <p:cNvPr id="70" name="円/楕円 58"/>
            <p:cNvSpPr/>
            <p:nvPr/>
          </p:nvSpPr>
          <p:spPr>
            <a:xfrm>
              <a:off x="5042520" y="3830760"/>
              <a:ext cx="738360" cy="738360"/>
            </a:xfrm>
            <a:prstGeom prst="ellipse">
              <a:avLst/>
            </a:prstGeom>
            <a:solidFill>
              <a:schemeClr val="bg1"/>
            </a:solidFill>
            <a:ln w="19050">
              <a:solidFill>
                <a:srgbClr val="203864"/>
              </a:solidFill>
            </a:ln>
          </p:spPr>
          <p:style>
            <a:lnRef idx="2">
              <a:schemeClr val="accent1">
                <a:shade val="50000"/>
              </a:schemeClr>
            </a:lnRef>
            <a:fillRef idx="1">
              <a:schemeClr val="accent1"/>
            </a:fillRef>
            <a:effectRef idx="0">
              <a:schemeClr val="accent1"/>
            </a:effectRef>
            <a:fontRef idx="minor"/>
          </p:style>
        </p:sp>
        <p:sp>
          <p:nvSpPr>
            <p:cNvPr id="71" name="テキスト ボックス 59"/>
            <p:cNvSpPr/>
            <p:nvPr/>
          </p:nvSpPr>
          <p:spPr>
            <a:xfrm>
              <a:off x="5135040" y="4065480"/>
              <a:ext cx="5688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ja-JP" sz="1400" b="0" strike="noStrike" spc="-1">
                  <a:solidFill>
                    <a:srgbClr val="203864"/>
                  </a:solidFill>
                  <a:latin typeface="Meiryo UI"/>
                  <a:ea typeface="Meiryo UI"/>
                </a:rPr>
                <a:t>納期</a:t>
              </a:r>
              <a:endParaRPr lang="en-US" sz="1400" b="0" strike="noStrike" spc="-1">
                <a:latin typeface="Arial"/>
              </a:endParaRPr>
            </a:p>
          </p:txBody>
        </p:sp>
      </p:grpSp>
      <p:sp>
        <p:nvSpPr>
          <p:cNvPr id="72" name="直線コネクタ 60"/>
          <p:cNvSpPr/>
          <p:nvPr/>
        </p:nvSpPr>
        <p:spPr>
          <a:xfrm>
            <a:off x="5879880" y="4987080"/>
            <a:ext cx="2969280" cy="360"/>
          </a:xfrm>
          <a:prstGeom prst="line">
            <a:avLst/>
          </a:prstGeom>
          <a:ln w="19050">
            <a:solidFill>
              <a:srgbClr val="767171"/>
            </a:solidFill>
          </a:ln>
        </p:spPr>
        <p:style>
          <a:lnRef idx="1">
            <a:schemeClr val="accent1"/>
          </a:lnRef>
          <a:fillRef idx="0">
            <a:schemeClr val="accent1"/>
          </a:fillRef>
          <a:effectRef idx="0">
            <a:schemeClr val="accent1"/>
          </a:effectRef>
          <a:fontRef idx="minor"/>
        </p:style>
      </p:sp>
      <p:sp>
        <p:nvSpPr>
          <p:cNvPr id="73" name="テキスト ボックス 61"/>
          <p:cNvSpPr/>
          <p:nvPr/>
        </p:nvSpPr>
        <p:spPr>
          <a:xfrm>
            <a:off x="6071040" y="420624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納期スペース</a:t>
            </a:r>
            <a:endParaRPr lang="en-US" sz="1600" b="0" strike="noStrike" spc="-1">
              <a:latin typeface="Arial"/>
            </a:endParaRPr>
          </a:p>
        </p:txBody>
      </p:sp>
      <p:sp>
        <p:nvSpPr>
          <p:cNvPr id="74" name="テキスト ボックス 62"/>
          <p:cNvSpPr/>
          <p:nvPr/>
        </p:nvSpPr>
        <p:spPr>
          <a:xfrm>
            <a:off x="6071040" y="5565960"/>
            <a:ext cx="277704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a:lnSpc>
                <a:spcPts val="2200"/>
              </a:lnSpc>
            </a:pPr>
            <a:r>
              <a:rPr lang="ja-JP" sz="1600" b="0" strike="noStrike" spc="-1">
                <a:solidFill>
                  <a:srgbClr val="AFABAB"/>
                </a:solidFill>
                <a:latin typeface="Meiryo UI"/>
                <a:ea typeface="Meiryo UI"/>
              </a:rPr>
              <a:t>お見積りスペース</a:t>
            </a:r>
            <a:endParaRPr lang="en-US" sz="1600" b="0" strike="noStrike" spc="-1">
              <a:latin typeface="Arial"/>
            </a:endParaRPr>
          </a:p>
        </p:txBody>
      </p:sp>
      <p:sp>
        <p:nvSpPr>
          <p:cNvPr id="75" name="テキスト ボックス 1"/>
          <p:cNvSpPr/>
          <p:nvPr/>
        </p:nvSpPr>
        <p:spPr>
          <a:xfrm>
            <a:off x="8007120" y="-148320"/>
            <a:ext cx="183600" cy="368280"/>
          </a:xfrm>
          <a:prstGeom prst="rect">
            <a:avLst/>
          </a:prstGeom>
          <a:noFill/>
          <a:ln w="0">
            <a:noFill/>
          </a:ln>
        </p:spPr>
        <p:style>
          <a:lnRef idx="0">
            <a:scrgbClr r="0" g="0" b="0"/>
          </a:lnRef>
          <a:fillRef idx="0">
            <a:scrgbClr r="0" g="0" b="0"/>
          </a:fillRef>
          <a:effectRef idx="0">
            <a:scrgbClr r="0" g="0" b="0"/>
          </a:effectRef>
          <a:fontRef idx="minor"/>
        </p:style>
      </p:sp>
      <p:pic>
        <p:nvPicPr>
          <p:cNvPr id="76" name="図 75"/>
          <p:cNvPicPr/>
          <p:nvPr/>
        </p:nvPicPr>
        <p:blipFill>
          <a:blip r:embed="rId5"/>
          <a:stretch/>
        </p:blipFill>
        <p:spPr>
          <a:xfrm>
            <a:off x="817920" y="1800000"/>
            <a:ext cx="3141720" cy="314172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517</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Arial</vt:lpstr>
      <vt:lpstr>Symbol</vt:lpstr>
      <vt:lpstr>Times New Roman</vt:lpstr>
      <vt:lpstr>Wingdings</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Microsoft Office User</dc:creator>
  <dc:description/>
  <cp:lastModifiedBy>株式会社KILAMEK 株式会社</cp:lastModifiedBy>
  <cp:revision>235</cp:revision>
  <cp:lastPrinted>2021-07-20T08:57:41Z</cp:lastPrinted>
  <dcterms:created xsi:type="dcterms:W3CDTF">2021-06-21T09:41:39Z</dcterms:created>
  <dcterms:modified xsi:type="dcterms:W3CDTF">2024-07-25T02:47:33Z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画面に合わせる (4:3)</vt:lpwstr>
  </property>
  <property fmtid="{D5CDD505-2E9C-101B-9397-08002B2CF9AE}" pid="4" name="Slides">
    <vt:i4>1</vt:i4>
  </property>
</Properties>
</file>