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ステンレスタンブラー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(18-8)､AS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Φ79×145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考：クリアレッド・クリア・クリアネイビー・ブラック・ホワイト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食品衛生検査済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名入れ印刷するオリジナルデザインが良く映える、艶のある質感が格好良いステンレスタンブラーです。回すと飲み口が現れるフタも簡単に取り外せて洗えますので、衛生的にもおすすめです！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4BD4D21-892A-4F46-AE58-0567F4578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533" y="1604710"/>
            <a:ext cx="3591437" cy="341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89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2024-07-25T02:47:34Z</dcterms:modified>
</cp:coreProperties>
</file>