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ja-JP" sz="1800" b="0" strike="noStrike" spc="-1">
                <a:solidFill>
                  <a:srgbClr val="000000"/>
                </a:solidFill>
                <a:latin typeface="Calibri"/>
              </a:rPr>
              <a:t>クリックしてスライドを移動</a:t>
            </a:r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ja-JP" sz="2000" b="0" strike="noStrike" spc="-1">
                <a:latin typeface="Arial"/>
              </a:rPr>
              <a:t>クリックしてノートの書式を編集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&lt;ヘッダー&gt;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&lt;日付/時刻&gt;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&lt;フッター&gt;</a:t>
            </a: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pPr algn="r"/>
            <a:fld id="{BFAFEC7D-DC56-4426-8D32-279B62EFA6C0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440" cy="3085920"/>
          </a:xfrm>
          <a:prstGeom prst="rect">
            <a:avLst/>
          </a:prstGeom>
          <a:ln w="0">
            <a:noFill/>
          </a:ln>
        </p:spPr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6040" cy="36000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sldNum"/>
          </p:nvPr>
        </p:nvSpPr>
        <p:spPr>
          <a:xfrm>
            <a:off x="3884760" y="8685360"/>
            <a:ext cx="2971440" cy="45828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A30E1BC2-9FFE-4CE8-802A-779C7854B0E6}" type="slidenum">
              <a:rPr lang="en-US" sz="1200" b="0" strike="noStrike" spc="-1">
                <a:latin typeface="Times New Roman"/>
              </a:rPr>
              <a:t>1</a:t>
            </a:fld>
            <a:endParaRPr lang="en-US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85800" y="1122480"/>
            <a:ext cx="77720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1122480"/>
            <a:ext cx="7772040" cy="2387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ja-JP" sz="6000" b="0" strike="noStrike" spc="-1">
                <a:solidFill>
                  <a:srgbClr val="000000"/>
                </a:solidFill>
                <a:latin typeface="Calibri Light"/>
              </a:rPr>
              <a:t>マスター タイトルの書式設定</a:t>
            </a:r>
            <a:endParaRPr lang="en-US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dt"/>
          </p:nvPr>
        </p:nvSpPr>
        <p:spPr>
          <a:xfrm>
            <a:off x="62856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3DDD4EA-C01D-4E4D-BA35-E988B0E41519}" type="datetime">
              <a:rPr lang="en-US" sz="1200" b="0" strike="noStrike" spc="-1">
                <a:solidFill>
                  <a:srgbClr val="8B8B8B"/>
                </a:solidFill>
                <a:latin typeface="Calibri"/>
              </a:rPr>
              <a:t>7/25/2024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029040" y="6356520"/>
            <a:ext cx="3085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458040" y="6356520"/>
            <a:ext cx="20570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B3A58D36-8C58-44D4-A4F0-84322FA318AD}" type="slidenum">
              <a:rPr lang="en-US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en-US" sz="1200" b="0" strike="noStrike" spc="-1">
              <a:latin typeface="Times New Roman"/>
            </a:endParaRPr>
          </a:p>
        </p:txBody>
      </p:sp>
      <p:sp>
        <p:nvSpPr>
          <p:cNvPr id="4" name="正方形/長方形 7"/>
          <p:cNvSpPr/>
          <p:nvPr/>
        </p:nvSpPr>
        <p:spPr>
          <a:xfrm>
            <a:off x="279360" y="1295280"/>
            <a:ext cx="4471200" cy="5081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80" dist="50402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正方形/長方形 8"/>
          <p:cNvSpPr/>
          <p:nvPr/>
        </p:nvSpPr>
        <p:spPr>
          <a:xfrm>
            <a:off x="281520" y="484920"/>
            <a:ext cx="8582760" cy="603000"/>
          </a:xfrm>
          <a:prstGeom prst="rect">
            <a:avLst/>
          </a:prstGeom>
          <a:gradFill rotWithShape="0">
            <a:gsLst>
              <a:gs pos="0">
                <a:srgbClr val="203864"/>
              </a:gs>
              <a:gs pos="100000">
                <a:srgbClr val="3660AB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図 10"/>
          <p:cNvPicPr/>
          <p:nvPr/>
        </p:nvPicPr>
        <p:blipFill>
          <a:blip r:embed="rId3"/>
          <a:stretch/>
        </p:blipFill>
        <p:spPr>
          <a:xfrm>
            <a:off x="5100120" y="4667760"/>
            <a:ext cx="721800" cy="795240"/>
          </a:xfrm>
          <a:prstGeom prst="rect">
            <a:avLst/>
          </a:prstGeom>
          <a:ln w="0">
            <a:noFill/>
          </a:ln>
        </p:spPr>
      </p:pic>
      <p:pic>
        <p:nvPicPr>
          <p:cNvPr id="49" name="図 7"/>
          <p:cNvPicPr/>
          <p:nvPr/>
        </p:nvPicPr>
        <p:blipFill>
          <a:blip r:embed="rId4"/>
          <a:stretch/>
        </p:blipFill>
        <p:spPr>
          <a:xfrm>
            <a:off x="5096880" y="3119040"/>
            <a:ext cx="703800" cy="815760"/>
          </a:xfrm>
          <a:prstGeom prst="rect">
            <a:avLst/>
          </a:prstGeom>
          <a:ln w="0">
            <a:noFill/>
          </a:ln>
        </p:spPr>
      </p:pic>
      <p:sp>
        <p:nvSpPr>
          <p:cNvPr id="50" name="テキスト ボックス 2"/>
          <p:cNvSpPr/>
          <p:nvPr/>
        </p:nvSpPr>
        <p:spPr>
          <a:xfrm>
            <a:off x="1098720" y="596520"/>
            <a:ext cx="7750080" cy="395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PU</a:t>
            </a:r>
            <a:r>
              <a:rPr lang="ja-JP" sz="2000" b="0" strike="noStrike" spc="-1">
                <a:solidFill>
                  <a:srgbClr val="FFFFFF"/>
                </a:solidFill>
                <a:latin typeface="Meiryo UI"/>
                <a:ea typeface="Meiryo UI"/>
              </a:rPr>
              <a:t>パスケース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51" name="テキスト ボックス 53"/>
          <p:cNvSpPr/>
          <p:nvPr/>
        </p:nvSpPr>
        <p:spPr>
          <a:xfrm>
            <a:off x="486000" y="5252040"/>
            <a:ext cx="4140720" cy="505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0" bIns="468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   材：PU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､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PVC 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他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199">
                <a:solidFill>
                  <a:srgbClr val="000000"/>
                </a:solidFill>
                <a:latin typeface="Meiryo UI"/>
                <a:ea typeface="Meiryo UI"/>
              </a:rPr>
              <a:t>サイズ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：約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105×80mm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（包装形態：</a:t>
            </a:r>
            <a:r>
              <a:rPr lang="en-US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OPP</a:t>
            </a: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袋､台紙）</a:t>
            </a:r>
            <a:endParaRPr lang="en-US" sz="9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備   考：リアルブラック、ミルキーホワイト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52" name="テキスト ボックス 3"/>
          <p:cNvSpPr/>
          <p:nvPr/>
        </p:nvSpPr>
        <p:spPr>
          <a:xfrm>
            <a:off x="8151480" y="40334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テキスト ボックス 6"/>
          <p:cNvSpPr/>
          <p:nvPr/>
        </p:nvSpPr>
        <p:spPr>
          <a:xfrm>
            <a:off x="9838800" y="39268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円/楕円 8"/>
          <p:cNvSpPr/>
          <p:nvPr/>
        </p:nvSpPr>
        <p:spPr>
          <a:xfrm>
            <a:off x="5035680" y="126864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テキスト ボックス 42"/>
          <p:cNvSpPr/>
          <p:nvPr/>
        </p:nvSpPr>
        <p:spPr>
          <a:xfrm>
            <a:off x="5035320" y="1496160"/>
            <a:ext cx="739080" cy="31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500" b="0" strike="noStrike" spc="-1">
                <a:solidFill>
                  <a:srgbClr val="203864"/>
                </a:solidFill>
                <a:latin typeface="Meiryo UI"/>
                <a:ea typeface="Meiryo UI"/>
              </a:rPr>
              <a:t>特徴</a:t>
            </a:r>
            <a:endParaRPr lang="en-US" sz="1500" b="0" strike="noStrike" spc="-1">
              <a:latin typeface="Arial"/>
            </a:endParaRPr>
          </a:p>
        </p:txBody>
      </p:sp>
      <p:sp>
        <p:nvSpPr>
          <p:cNvPr id="56" name="テキスト ボックス 5"/>
          <p:cNvSpPr/>
          <p:nvPr/>
        </p:nvSpPr>
        <p:spPr>
          <a:xfrm>
            <a:off x="9541080" y="346608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テキスト ボックス 13"/>
          <p:cNvSpPr/>
          <p:nvPr/>
        </p:nvSpPr>
        <p:spPr>
          <a:xfrm>
            <a:off x="10086840" y="2473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テキスト ボックス 14"/>
          <p:cNvSpPr/>
          <p:nvPr/>
        </p:nvSpPr>
        <p:spPr>
          <a:xfrm>
            <a:off x="-674640" y="104184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テキスト ボックス 28"/>
          <p:cNvSpPr/>
          <p:nvPr/>
        </p:nvSpPr>
        <p:spPr>
          <a:xfrm>
            <a:off x="6222960" y="34416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テキスト ボックス 29"/>
          <p:cNvSpPr/>
          <p:nvPr/>
        </p:nvSpPr>
        <p:spPr>
          <a:xfrm>
            <a:off x="5950080" y="341640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テキスト ボックス 9"/>
          <p:cNvSpPr/>
          <p:nvPr/>
        </p:nvSpPr>
        <p:spPr>
          <a:xfrm>
            <a:off x="9524880" y="31579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テキスト ボックス 16"/>
          <p:cNvSpPr/>
          <p:nvPr/>
        </p:nvSpPr>
        <p:spPr>
          <a:xfrm>
            <a:off x="8390520" y="73321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テキスト ボックス 17"/>
          <p:cNvSpPr/>
          <p:nvPr/>
        </p:nvSpPr>
        <p:spPr>
          <a:xfrm>
            <a:off x="8017920" y="-73656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直線コネクタ 46"/>
          <p:cNvSpPr/>
          <p:nvPr/>
        </p:nvSpPr>
        <p:spPr>
          <a:xfrm>
            <a:off x="933120" y="5145120"/>
            <a:ext cx="3560040" cy="12600"/>
          </a:xfrm>
          <a:prstGeom prst="line">
            <a:avLst/>
          </a:prstGeom>
          <a:ln w="9525">
            <a:solidFill>
              <a:srgbClr val="E7E6E6">
                <a:lumMod val="50000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" name="テキスト ボックス 47"/>
          <p:cNvSpPr/>
          <p:nvPr/>
        </p:nvSpPr>
        <p:spPr>
          <a:xfrm>
            <a:off x="486000" y="5029920"/>
            <a:ext cx="447120" cy="227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ja-JP" sz="900" b="0" strike="noStrike" spc="-1">
                <a:solidFill>
                  <a:srgbClr val="000000"/>
                </a:solidFill>
                <a:latin typeface="Meiryo UI"/>
                <a:ea typeface="Meiryo UI"/>
              </a:rPr>
              <a:t>仕様</a:t>
            </a:r>
            <a:endParaRPr lang="en-US" sz="900" b="0" strike="noStrike" spc="-1">
              <a:latin typeface="Arial"/>
            </a:endParaRPr>
          </a:p>
        </p:txBody>
      </p:sp>
      <p:sp>
        <p:nvSpPr>
          <p:cNvPr id="66" name="テキスト ボックス 48"/>
          <p:cNvSpPr/>
          <p:nvPr/>
        </p:nvSpPr>
        <p:spPr>
          <a:xfrm>
            <a:off x="296280" y="658440"/>
            <a:ext cx="855360" cy="272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200" b="0" strike="noStrike" spc="-1">
                <a:solidFill>
                  <a:srgbClr val="FFFFFF"/>
                </a:solidFill>
                <a:latin typeface="Meiryo UI"/>
                <a:ea typeface="Meiryo UI"/>
              </a:rPr>
              <a:t>【提案書】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67" name="テキスト ボックス 51"/>
          <p:cNvSpPr/>
          <p:nvPr/>
        </p:nvSpPr>
        <p:spPr>
          <a:xfrm>
            <a:off x="5932080" y="1422000"/>
            <a:ext cx="2916720" cy="1616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 algn="just">
              <a:lnSpc>
                <a:spcPts val="2401"/>
              </a:lnSpc>
            </a:pP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ソフトな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PU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素材のすっきりとしたパスケースです。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IC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カードやカードキーを入れるのにぴったりのアイテム。カラー展開は全</a:t>
            </a:r>
            <a:r>
              <a:rPr lang="en-US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2</a:t>
            </a:r>
            <a:r>
              <a:rPr lang="ja-JP" sz="1600" b="0" strike="noStrike" spc="-1">
                <a:solidFill>
                  <a:srgbClr val="000000"/>
                </a:solidFill>
                <a:latin typeface="Meiryo UI"/>
                <a:ea typeface="Meiryo UI"/>
              </a:rPr>
              <a:t>色ですので、オリジナル名入れに合わせてお選びください。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68" name="円/楕円 50"/>
          <p:cNvSpPr/>
          <p:nvPr/>
        </p:nvSpPr>
        <p:spPr>
          <a:xfrm>
            <a:off x="5035680" y="5344560"/>
            <a:ext cx="739080" cy="739080"/>
          </a:xfrm>
          <a:prstGeom prst="ellipse">
            <a:avLst/>
          </a:prstGeom>
          <a:solidFill>
            <a:schemeClr val="bg1"/>
          </a:solidFill>
          <a:ln w="19050">
            <a:solidFill>
              <a:srgbClr val="4472C4">
                <a:lumMod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9" name="テキスト ボックス 52"/>
          <p:cNvSpPr/>
          <p:nvPr/>
        </p:nvSpPr>
        <p:spPr>
          <a:xfrm>
            <a:off x="5035320" y="5569200"/>
            <a:ext cx="739080" cy="30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ja-JP" sz="1400" b="0" strike="noStrike" spc="-1">
                <a:solidFill>
                  <a:srgbClr val="203864"/>
                </a:solidFill>
                <a:latin typeface="Meiryo UI"/>
                <a:ea typeface="Meiryo UI"/>
              </a:rPr>
              <a:t>お見積</a:t>
            </a:r>
            <a:endParaRPr lang="en-US" sz="1400" b="0" strike="noStrike" spc="-1">
              <a:latin typeface="Arial"/>
            </a:endParaRPr>
          </a:p>
        </p:txBody>
      </p:sp>
      <p:sp>
        <p:nvSpPr>
          <p:cNvPr id="70" name="直線コネクタ 54"/>
          <p:cNvSpPr/>
          <p:nvPr/>
        </p:nvSpPr>
        <p:spPr>
          <a:xfrm>
            <a:off x="5879880" y="378540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1" name="グループ化 57"/>
          <p:cNvGrpSpPr/>
          <p:nvPr/>
        </p:nvGrpSpPr>
        <p:grpSpPr>
          <a:xfrm>
            <a:off x="5042520" y="3830760"/>
            <a:ext cx="739080" cy="739080"/>
            <a:chOff x="5042520" y="3830760"/>
            <a:chExt cx="739080" cy="739080"/>
          </a:xfrm>
        </p:grpSpPr>
        <p:sp>
          <p:nvSpPr>
            <p:cNvPr id="72" name="円/楕円 58"/>
            <p:cNvSpPr/>
            <p:nvPr/>
          </p:nvSpPr>
          <p:spPr>
            <a:xfrm>
              <a:off x="5042520" y="3830760"/>
              <a:ext cx="739080" cy="73908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4472C4">
                  <a:lumMod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73" name="テキスト ボックス 59"/>
            <p:cNvSpPr/>
            <p:nvPr/>
          </p:nvSpPr>
          <p:spPr>
            <a:xfrm>
              <a:off x="5135040" y="4065480"/>
              <a:ext cx="569520" cy="30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>
                <a:lnSpc>
                  <a:spcPct val="100000"/>
                </a:lnSpc>
              </a:pPr>
              <a:r>
                <a:rPr lang="ja-JP" sz="1400" b="0" strike="noStrike" spc="-1">
                  <a:solidFill>
                    <a:srgbClr val="203864"/>
                  </a:solidFill>
                  <a:latin typeface="Meiryo UI"/>
                  <a:ea typeface="Meiryo UI"/>
                </a:rPr>
                <a:t>納期</a:t>
              </a:r>
              <a:endParaRPr lang="en-US" sz="1400" b="0" strike="noStrike" spc="-1">
                <a:latin typeface="Arial"/>
              </a:endParaRPr>
            </a:p>
          </p:txBody>
        </p:sp>
      </p:grpSp>
      <p:sp>
        <p:nvSpPr>
          <p:cNvPr id="74" name="直線コネクタ 60"/>
          <p:cNvSpPr/>
          <p:nvPr/>
        </p:nvSpPr>
        <p:spPr>
          <a:xfrm>
            <a:off x="5879880" y="4987080"/>
            <a:ext cx="2969280" cy="360"/>
          </a:xfrm>
          <a:prstGeom prst="line">
            <a:avLst/>
          </a:prstGeom>
          <a:ln w="19050">
            <a:solidFill>
              <a:srgbClr val="E7E6E6">
                <a:lumMod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5" name="テキスト ボックス 61"/>
          <p:cNvSpPr/>
          <p:nvPr/>
        </p:nvSpPr>
        <p:spPr>
          <a:xfrm>
            <a:off x="6071040" y="420624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納期スペース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6" name="テキスト ボックス 62"/>
          <p:cNvSpPr/>
          <p:nvPr/>
        </p:nvSpPr>
        <p:spPr>
          <a:xfrm>
            <a:off x="6071040" y="5565960"/>
            <a:ext cx="2777760" cy="370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6800" rIns="0" bIns="45000" anchor="t">
            <a:spAutoFit/>
          </a:bodyPr>
          <a:lstStyle/>
          <a:p>
            <a:pPr>
              <a:lnSpc>
                <a:spcPts val="2200"/>
              </a:lnSpc>
            </a:pPr>
            <a:r>
              <a:rPr lang="ja-JP" sz="1600" b="0" strike="noStrike" spc="-1">
                <a:solidFill>
                  <a:srgbClr val="AFABAB"/>
                </a:solidFill>
                <a:latin typeface="Meiryo UI"/>
                <a:ea typeface="Meiryo UI"/>
              </a:rPr>
              <a:t>お見積りスペース</a:t>
            </a:r>
            <a:endParaRPr lang="en-US" sz="1600" b="0" strike="noStrike" spc="-1">
              <a:latin typeface="Arial"/>
            </a:endParaRPr>
          </a:p>
        </p:txBody>
      </p:sp>
      <p:sp>
        <p:nvSpPr>
          <p:cNvPr id="77" name="テキスト ボックス 1"/>
          <p:cNvSpPr/>
          <p:nvPr/>
        </p:nvSpPr>
        <p:spPr>
          <a:xfrm>
            <a:off x="8007120" y="-148320"/>
            <a:ext cx="184320" cy="36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78" name="図 77"/>
          <p:cNvPicPr/>
          <p:nvPr/>
        </p:nvPicPr>
        <p:blipFill>
          <a:blip r:embed="rId5"/>
          <a:stretch/>
        </p:blipFill>
        <p:spPr>
          <a:xfrm>
            <a:off x="900000" y="1620000"/>
            <a:ext cx="3322080" cy="332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Arial</vt:lpstr>
      <vt:lpstr>Calibri</vt:lpstr>
      <vt:lpstr>Calibri Light</vt:lpstr>
      <vt:lpstr>Times New Roman</vt:lpstr>
      <vt:lpstr>Office Theme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Microsoft Office User</dc:creator>
  <dc:description/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2024-07-25T02:47:35Z</dcterms:modified>
  <dc:language>ja-JP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画面に合わせる (4:3)</vt:lpwstr>
  </property>
  <property fmtid="{D5CDD505-2E9C-101B-9397-08002B2CF9AE}" pid="4" name="Slides">
    <vt:i4>1</vt:i4>
  </property>
</Properties>
</file>