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ja-JP" sz="1800" b="0" strike="noStrike" spc="-1">
                <a:solidFill>
                  <a:srgbClr val="000000"/>
                </a:solidFill>
                <a:latin typeface="Calibri"/>
              </a:rPr>
              <a:t>クリックしてスライドを移動</a:t>
            </a:r>
            <a:endParaRPr lang="en-US" sz="1800" b="0" strike="noStrike" spc="-1">
              <a:solidFill>
                <a:srgbClr val="000000"/>
              </a:solidFill>
              <a:latin typeface="Calibri"/>
            </a:endParaRP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ja-JP" sz="2000" b="0" strike="noStrike" spc="-1">
                <a:latin typeface="Arial"/>
              </a:rPr>
              <a:t>クリックしてノートの書式を編集</a:t>
            </a:r>
            <a:endParaRPr lang="en-US" sz="2000" b="0" strike="noStrike" spc="-1">
              <a:latin typeface="Arial"/>
            </a:endParaRP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&lt;ヘッダー&gt;</a:t>
            </a:r>
          </a:p>
        </p:txBody>
      </p:sp>
      <p:sp>
        <p:nvSpPr>
          <p:cNvPr id="46"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en-US" sz="1400" b="0" strike="noStrike" spc="-1">
                <a:latin typeface="Times New Roman"/>
              </a:rPr>
              <a:t>&lt;日付/時刻&gt;</a:t>
            </a:r>
          </a:p>
        </p:txBody>
      </p:sp>
      <p:sp>
        <p:nvSpPr>
          <p:cNvPr id="47"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US" sz="1400" b="0" strike="noStrike" spc="-1">
                <a:latin typeface="Times New Roman"/>
              </a:rPr>
              <a:t>&lt;フッター&gt;</a:t>
            </a:r>
          </a:p>
        </p:txBody>
      </p:sp>
      <p:sp>
        <p:nvSpPr>
          <p:cNvPr id="48"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1A83037B-9364-4F12-8BF2-B9C2269E5AF7}"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E202FA0D-5025-449B-8614-E313A570D6E3}" type="slidenum">
              <a:rPr lang="en-US" sz="1200" b="0" strike="noStrike" spc="-1">
                <a:latin typeface="Times New Roman"/>
              </a:rPr>
              <a:t>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203AE7E5-9171-4E76-9A54-876ACFE90778}" type="datetime">
              <a:rPr lang="en-US" sz="1200" b="0" strike="noStrike" spc="-1">
                <a:solidFill>
                  <a:srgbClr val="8B8B8B"/>
                </a:solidFill>
                <a:latin typeface="Calibri"/>
              </a:rPr>
              <a:t>7/25/2024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01CC42F8-A2D1-40BF-BEF0-27CA46D4FC3C}"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ラバーウッドマルチスタンド</a:t>
            </a:r>
            <a:endParaRPr lang="en-US" sz="2000" b="0" strike="noStrike" spc="-1">
              <a:latin typeface="Arial"/>
            </a:endParaRPr>
          </a:p>
        </p:txBody>
      </p:sp>
      <p:sp>
        <p:nvSpPr>
          <p:cNvPr id="52" name="テキスト ボックス 53"/>
          <p:cNvSpPr/>
          <p:nvPr/>
        </p:nvSpPr>
        <p:spPr>
          <a:xfrm>
            <a:off x="486000" y="5252040"/>
            <a:ext cx="414072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材：ゴムの木</a:t>
            </a:r>
            <a:endParaRPr lang="en-US" sz="900" b="0" strike="noStrike" spc="-1">
              <a:latin typeface="Arial"/>
            </a:endParaRPr>
          </a:p>
          <a:p>
            <a:pPr>
              <a:lnSpc>
                <a:spcPct val="100000"/>
              </a:lnSpc>
            </a:pPr>
            <a:r>
              <a:rPr lang="ja-JP" sz="900" b="0" strike="noStrike" spc="199">
                <a:solidFill>
                  <a:srgbClr val="000000"/>
                </a:solidFill>
                <a:latin typeface="Meiryo UI"/>
                <a:ea typeface="Meiryo UI"/>
              </a:rPr>
              <a:t>サイズ</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70×110×24mm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考：ダークウッド、ナチュラルウッド</a:t>
            </a:r>
            <a:endParaRPr lang="en-US" sz="900" b="0" strike="noStrike" spc="-1">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無機質なデスク上にナチュラルな温もりを与えてくれる、ゴムの木の素材で作られたマルチなウッドスタンドです。オリジナルデザインの名入れ印刷も可能ですのでノベルティ用におすすめです。</a:t>
            </a:r>
            <a:endParaRPr lang="en-US" sz="1600" b="0" strike="noStrike" spc="-1">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817920" y="1537920"/>
            <a:ext cx="3322080" cy="332208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516</TotalTime>
  <Words>66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Arial</vt:lpstr>
      <vt:lpstr>Calibri</vt:lpstr>
      <vt:lpstr>Calibri Light</vt:lpstr>
      <vt:lpstr>Symbol</vt:lpstr>
      <vt:lpstr>Times New Roman</vt:lpstr>
      <vt:lpstr>Wingdings</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Microsoft Office User</dc:creator>
  <dc:description/>
  <cp:lastModifiedBy>株式会社KILAMEK 株式会社</cp:lastModifiedBy>
  <cp:revision>233</cp:revision>
  <cp:lastPrinted>2021-07-20T08:57:41Z</cp:lastPrinted>
  <dcterms:created xsi:type="dcterms:W3CDTF">2021-06-21T09:41:39Z</dcterms:created>
  <dcterms:modified xsi:type="dcterms:W3CDTF">2024-07-25T02:47:35Z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画面に合わせる (4:3)</vt:lpwstr>
  </property>
  <property fmtid="{D5CDD505-2E9C-101B-9397-08002B2CF9AE}" pid="4" name="Slides">
    <vt:i4>1</vt:i4>
  </property>
</Properties>
</file>