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96" d="100"/>
          <a:sy n="196" d="100"/>
        </p:scale>
        <p:origin x="168" y="4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ラバーウッドマルチデスクスタンド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材：ゴムの木</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150×40×50mm</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考：ダークウッド・ナチュラルウッド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無機質なデスク上にナチュラルな温もりを与えてくれる、ゴムの木の素材で作られたスマホとペンを並べて立てられるマルチスタンドです。オリジナル名入れも可能ですのでノベルティ用におすすめ。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DC02C99-C529-0442-89A3-92CF9F27B182}"/>
              </a:ext>
            </a:extLst>
          </p:cNvPr>
          <p:cNvPicPr>
            <a:picLocks noChangeAspect="1"/>
          </p:cNvPicPr>
          <p:nvPr/>
        </p:nvPicPr>
        <p:blipFill>
          <a:blip r:embed="rId5"/>
          <a:stretch>
            <a:fillRect/>
          </a:stretch>
        </p:blipFill>
        <p:spPr>
          <a:xfrm>
            <a:off x="441174" y="1592885"/>
            <a:ext cx="4097214" cy="3277771"/>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518</TotalTime>
  <Words>69</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242</cp:revision>
  <cp:lastPrinted>2021-07-20T08:57:41Z</cp:lastPrinted>
  <dcterms:created xsi:type="dcterms:W3CDTF">2021-06-21T09:41:39Z</dcterms:created>
  <dcterms:modified xsi:type="dcterms:W3CDTF">2024-07-25T02:47:36Z</dcterms:modified>
</cp:coreProperties>
</file>