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96" d="100"/>
          <a:sy n="196" d="100"/>
        </p:scale>
        <p:origin x="168" y="4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カスタムデザインステンレスボトル </a:t>
            </a:r>
            <a:r>
              <a:rPr lang="en-US" altLang="ja-JP" sz="2000" dirty="0">
                <a:solidFill>
                  <a:schemeClr val="bg1"/>
                </a:solidFill>
                <a:latin typeface="Meiryo UI" panose="020B0604030504040204" pitchFamily="34" charset="-128"/>
                <a:ea typeface="Meiryo UI" panose="020B0604030504040204" pitchFamily="34" charset="-128"/>
              </a:rPr>
              <a:t>350ml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(18-8)､PP､AS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φ72×189</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 350ml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台紙のデザインは変わることがあります</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　　　　　　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ノベルティグッズとして人気の高い台紙を自由に変えてカスタマイズできるステンレスタイプの</a:t>
            </a:r>
            <a:r>
              <a:rPr lang="en-US" altLang="ja-JP" sz="1600" dirty="0">
                <a:latin typeface="Meiryo UI" panose="020B0604030504040204" pitchFamily="34" charset="-128"/>
                <a:ea typeface="Meiryo UI" panose="020B0604030504040204" pitchFamily="34" charset="-128"/>
              </a:rPr>
              <a:t>350ml</a:t>
            </a:r>
            <a:r>
              <a:rPr lang="ja-JP" altLang="en-US" sz="1600">
                <a:latin typeface="Meiryo UI" panose="020B0604030504040204" pitchFamily="34" charset="-128"/>
                <a:ea typeface="Meiryo UI" panose="020B0604030504040204" pitchFamily="34" charset="-128"/>
              </a:rPr>
              <a:t>ボトルです。カラーはブラックとホワイトの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色展開。お好みでお選びください。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A073BF5-71D0-554B-B73F-1B772A1FCEA6}"/>
              </a:ext>
            </a:extLst>
          </p:cNvPr>
          <p:cNvPicPr>
            <a:picLocks noChangeAspect="1"/>
          </p:cNvPicPr>
          <p:nvPr/>
        </p:nvPicPr>
        <p:blipFill>
          <a:blip r:embed="rId5"/>
          <a:stretch>
            <a:fillRect/>
          </a:stretch>
        </p:blipFill>
        <p:spPr>
          <a:xfrm>
            <a:off x="961244" y="1371901"/>
            <a:ext cx="3146163" cy="3697454"/>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519</TotalTime>
  <Words>93</Words>
  <Application>Microsoft Office PowerPoint</Application>
  <PresentationFormat>画面に合わせる (4:3)</PresentationFormat>
  <Paragraphs>17</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242</cp:revision>
  <cp:lastPrinted>2021-07-20T08:57:41Z</cp:lastPrinted>
  <dcterms:created xsi:type="dcterms:W3CDTF">2021-06-21T09:41:39Z</dcterms:created>
  <dcterms:modified xsi:type="dcterms:W3CDTF">2024-07-25T02:47:38Z</dcterms:modified>
</cp:coreProperties>
</file>