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パーソナル加湿器 スティックタイプ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Φ59×150</a:t>
            </a:r>
            <a:r>
              <a:rPr lang="en-US" altLang="ja-JP" sz="900" dirty="0" err="1">
                <a:latin typeface="Meiryo UI" panose="020B0604030504040204" pitchFamily="34" charset="-128"/>
                <a:ea typeface="Meiryo UI" panose="020B0604030504040204" pitchFamily="34" charset="-128"/>
              </a:rPr>
              <a:t>mm､USB</a:t>
            </a:r>
            <a:r>
              <a:rPr lang="ja-JP" altLang="en-US" sz="900">
                <a:latin typeface="Meiryo UI" panose="020B0604030504040204" pitchFamily="34" charset="-128"/>
                <a:ea typeface="Meiryo UI" panose="020B0604030504040204" pitchFamily="34" charset="-128"/>
              </a:rPr>
              <a:t>電源ケーブル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PE</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交換用吸水芯</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本付属、</a:t>
            </a:r>
            <a:r>
              <a:rPr lang="en-US"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電源ケーブル</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75936"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好きなグラスやマグカップに挿して使用できるスティックタイプのパーソナル加湿器です。</a:t>
            </a:r>
            <a:r>
              <a:rPr lang="en-US"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電源のため特にデスク用などにおすすめ。</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時間で自動に電源が切れるタイマー仕様も便利！</a:t>
            </a:r>
            <a:r>
              <a:rPr lang="en-US" altLang="ja-JP" sz="1600" dirty="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交換パーツあり</a:t>
            </a:r>
            <a:r>
              <a:rPr lang="en-US" altLang="ja-JP" sz="1600" dirty="0">
                <a:latin typeface="Meiryo UI" panose="020B0604030504040204" pitchFamily="34" charset="-128"/>
                <a:ea typeface="Meiryo UI" panose="020B0604030504040204" pitchFamily="34" charset="-128"/>
              </a:rPr>
              <a:t>TS-0967-200</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62A2E85-EDD1-6943-BDE1-B5A7879D5430}"/>
              </a:ext>
            </a:extLst>
          </p:cNvPr>
          <p:cNvPicPr>
            <a:picLocks noChangeAspect="1"/>
          </p:cNvPicPr>
          <p:nvPr/>
        </p:nvPicPr>
        <p:blipFill>
          <a:blip r:embed="rId5"/>
          <a:stretch>
            <a:fillRect/>
          </a:stretch>
        </p:blipFill>
        <p:spPr>
          <a:xfrm>
            <a:off x="619205" y="1676038"/>
            <a:ext cx="3793963" cy="31288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104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2024-07-25T02:47:39Z</dcterms:modified>
</cp:coreProperties>
</file>