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パーソナル加湿器 キューブタイプ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シリコーンゴム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/80×77×80mm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紙箱）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付属品：取説付、交換用吸水芯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本付属、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電源ケーブル付属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1000mm)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59987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約三時間分の貯水が可能な上、二時間のタイマー式のため空焚きも防止できる、キューブタイプのパーソナル加湿器です。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USB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電源のため、オフィスのデスク用などにおすすめです。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just">
              <a:lnSpc>
                <a:spcPts val="2400"/>
              </a:lnSpc>
            </a:pP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交換パーツあり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TS-0968-200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C0C0A2B-2034-0C41-A624-4F52496FC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76" y="1553389"/>
            <a:ext cx="3822616" cy="338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100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2024-07-25T02:47:40Z</dcterms:modified>
</cp:coreProperties>
</file>