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スタイリッシュメタルボールペン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考：シルバー・ネイビー・ブラック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0.7㎜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メタリックな質感で高級感があり、スタイリッシュなボールペンです。ノックの跳ね返りが心地よく、手頃な重さがしっくりくるかと思います。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色のカラーバリエーションからお選び下さい。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E0C2CC-7C8A-864B-850F-786496E63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68" y="1454470"/>
            <a:ext cx="2912394" cy="35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2024-07-25T02:47:40Z</dcterms:modified>
</cp:coreProperties>
</file>