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96" d="100"/>
          <a:sy n="196" d="100"/>
        </p:scale>
        <p:origin x="168" y="44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レザーブックカバー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材：リサイクルレザー</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：展開時</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245×170mm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付属品：取説付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考：ネイビー・ブラウン・リアルブラック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地球環境に優しいリサイクルレザー素材を使用した、高級感のあるブックカバーです。しっかりとした厚手の素材ですので大切な本をしっかりと保護してくれます。オリジナル名入れも可能。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3E1E2624-8635-1844-AA00-894F065C5AA5}"/>
              </a:ext>
            </a:extLst>
          </p:cNvPr>
          <p:cNvPicPr>
            <a:picLocks noChangeAspect="1"/>
          </p:cNvPicPr>
          <p:nvPr/>
        </p:nvPicPr>
        <p:blipFill>
          <a:blip r:embed="rId5"/>
          <a:stretch>
            <a:fillRect/>
          </a:stretch>
        </p:blipFill>
        <p:spPr>
          <a:xfrm>
            <a:off x="400171" y="2100074"/>
            <a:ext cx="4152840" cy="255432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521</TotalTime>
  <Words>83</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243</cp:revision>
  <cp:lastPrinted>2021-07-20T08:57:41Z</cp:lastPrinted>
  <dcterms:created xsi:type="dcterms:W3CDTF">2021-06-21T09:41:39Z</dcterms:created>
  <dcterms:modified xsi:type="dcterms:W3CDTF">2024-07-25T02:47:41Z</dcterms:modified>
</cp:coreProperties>
</file>