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レザーツインフォトフレーム マット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材：リサクイルレザー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､PVC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152×113×13mm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考：リアルブラック・ミルキーホワイト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判サイズ対応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台紙のデザインは弊社の都合により変わることがあります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高級感のあるレザー調素材が特徴の、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枚の写真を同時に飾れるツインフォトスタンドです。カラー展開はリアルブラックとミルキーホワイトの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種類。不カラー名入れも可能です。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954BD23-B879-A84F-B773-6E0E689CE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81987"/>
            <a:ext cx="3576496" cy="35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2024-07-25T02:47:41Z</dcterms:modified>
</cp:coreProperties>
</file>