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976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レザー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A4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レポートパッドカバー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材：リサクイルレザー 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250×320×18mm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台紙）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考：ネイビー・ブラウン・リアルブラック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ペンホルダーと多機能ポケットが付いた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A4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サイズのパッドカバーです。素材は高級感と重厚感のあるレザーを使用しておりますので、ビジネスシーンなどに最適。オリジナル名入れも可能です。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07DADD0-E553-C14F-BAEE-F16555EDFC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028" y="1910189"/>
            <a:ext cx="4255683" cy="283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</TotalTime>
  <Words>78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242</cp:revision>
  <cp:lastPrinted>2021-07-20T08:57:41Z</cp:lastPrinted>
  <dcterms:created xsi:type="dcterms:W3CDTF">2021-06-21T09:41:39Z</dcterms:created>
  <dcterms:modified xsi:type="dcterms:W3CDTF">2024-07-25T02:47:41Z</dcterms:modified>
</cp:coreProperties>
</file>