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レザーマウスパッド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材：リサクイルレザー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170×150mm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考：ネイビー・ブラウン・リアルブラック・ミルキーホワイト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ネイビー、ブラウン、リアルブラック、ミルキーホワイトの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カラーバリエーションから自由に選べるレザー素材のマウスパッドです。高級感のある見た目は印象も良いためおすすめです。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4499352-C17F-BB4E-8E8E-3561C05F6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53" y="2071703"/>
            <a:ext cx="4059224" cy="2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2024-07-25T02:47:42Z</dcterms:modified>
</cp:coreProperties>
</file>