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モバイルチャージャー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形乾電池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×4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35×82×35mm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アルカリ乾電池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1,200mAh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相当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参考値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モバイルバッテリーを持ち歩いていても、バッテリー自体の充電を忘れていた、なんてこともよくあります。しかし、こちらの乾電池式タイプでしたらそんな心配も御無用！是非ご活用ください。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733A362-31E1-6A4D-9030-639AC8254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103" y="1909841"/>
            <a:ext cx="4269356" cy="26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105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2024-07-25T02:47:42Z</dcterms:modified>
</cp:coreProperties>
</file>