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マルチメモ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(A/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各色約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各色約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82×131×17mm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考：ワインレッド・ロイヤルネイビー・マットブラック・ソフトアイボリー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用途に合わせて使い分けられる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サイズがセットになった、ブック型付箋です。カバーにはフルカラーでの名入れプリントが可能ですので、オリジナルノベルティ用としておすすめです。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9580304-774E-9D43-B174-7C1C8C065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74" y="1425558"/>
            <a:ext cx="3784639" cy="36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2024-07-25T02:47:44Z</dcterms:modified>
</cp:coreProperties>
</file>