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レザーボタントレイ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材：リサクイルレザー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：組立時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138×138×40mm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考：ネイビー・リアルブラック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カギやアクセサリー置きにぴったりの、高級感あるレザー素材のトレイです。四隅のボタンを外せばフラットになり、折りたたむことも可能です。ネイビーとブラックからお選びください。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43628D4-7182-C946-A5FF-A50FC6BF5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34" y="2229743"/>
            <a:ext cx="4233723" cy="22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2024-07-25T02:47:44Z</dcterms:modified>
</cp:coreProperties>
</file>