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5"/>
  </p:normalViewPr>
  <p:slideViewPr>
    <p:cSldViewPr snapToGrid="0" snapToObjects="1">
      <p:cViewPr>
        <p:scale>
          <a:sx n="132" d="100"/>
          <a:sy n="132" d="100"/>
        </p:scale>
        <p:origin x="704" y="-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モバイルウォータープルーフポーチ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102×198×13(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ネックストラップ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1010(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入れたままでも操作が可能な上、しっかりとスマホを水から守ってくれるウォータープルーフポーチです。首からさげられるストラップ付きも高ポイント。ノベルティ用などとしてもおすすめです。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97B6F20-283A-2A45-B328-7AF432666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18" y="1367706"/>
            <a:ext cx="3031460" cy="36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2024-07-25T02:47:44Z</dcterms:modified>
</cp:coreProperties>
</file>