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灯フラットライトキーホルダー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25×84×15mm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付属品：テスト用ボタン電池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考：シルバー・ブラック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フラットな形状は持ち歩きやすい上、名入れプリントするデザインも目立たせることが出来るため、オリジナルグッズ用として最適です。マットシルバーとマットブラックの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446829A-280A-B942-8D59-1DE175183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74" y="1487923"/>
            <a:ext cx="3501827" cy="34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2024-07-25T02:47:45Z</dcterms:modified>
</cp:coreProperties>
</file>