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デイリーユースノート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92385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137×181×8mm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考：ブルー・レッド・ネイビー・ブラック・ホワイト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ノベルティ用として人気が高く、どんな用途にも利用できる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5mm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方眼のノートです。カラーバリエーションはホワイト、ブラック、ネイビー、ブルー、レッドの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色からお選びいただけます。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CE59653-7BCC-31F0-F161-213615139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12" y="1357062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83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2024-08-02T09:00:14Z</dcterms:modified>
</cp:coreProperties>
</file>