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レザースタイルメタルペン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材：真鍮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､PU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133mm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考：ネイビー・ブラック・ベージュ・ホワイト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メタリックな質感の上、握り部分にレザー風素材を使用したことで高級感を持たせたボールペンです。専用の箱付きのため、記念品などとしても利用できますので、是非お試し下さい。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F1E697D-ABE4-6243-95AE-891120E06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57" y="1522702"/>
            <a:ext cx="3449346" cy="344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2024-07-25T02:47:46Z</dcterms:modified>
</cp:coreProperties>
</file>