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アルミ万年カレンダー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材：アルミ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110×60×58mm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考：シルバー・ブラック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見た目もすっきりしていてオシャレな、コンパクトに折りたたむことが出来るアルミ素材の万年カレンダーです。カラーバリーションはブラックとシルバーに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色展開。オリジナル名入れも可能です。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9EC2B01-04DA-F848-91A5-0DEEC3F1B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06" y="1961462"/>
            <a:ext cx="4263771" cy="24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2024-07-25T02:47:48Z</dcterms:modified>
</cp:coreProperties>
</file>