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96" d="100"/>
          <a:sy n="196" d="100"/>
        </p:scale>
        <p:origin x="168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カスタムデザインタンブラー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FC 250ml</a:t>
            </a:r>
            <a:endParaRPr lang="ja-JP" altLang="en-US" sz="20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1064010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PP､AS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他</a:t>
            </a: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l-GR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φ74×127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250ml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機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能：本体耐熱温度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100℃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付属品：取説付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紙箱面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考：レッド・ネイビー・マットブラック・ピンク・ホワイト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　　　　　　食品衛生検査済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台紙を自由に変更できる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250ml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タンブラー。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100℃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までの耐熱効果がある上、開閉式の飲み口が非常に便利。カラーバリエーションは全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6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色ありますので、お好みでお選びください。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3895766A-ACC7-D547-8B01-CB80725BC1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826" y="1545629"/>
            <a:ext cx="3319613" cy="347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518</TotalTime>
  <Words>98</Words>
  <Application>Microsoft Office PowerPoint</Application>
  <PresentationFormat>画面に合わせる (4:3)</PresentationFormat>
  <Paragraphs>17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236</cp:revision>
  <cp:lastPrinted>2021-07-20T08:57:41Z</cp:lastPrinted>
  <dcterms:created xsi:type="dcterms:W3CDTF">2021-06-21T09:41:39Z</dcterms:created>
  <dcterms:modified xsi:type="dcterms:W3CDTF">2024-07-25T02:47:49Z</dcterms:modified>
</cp:coreProperties>
</file>