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パーソナル加湿器 ボトルキャップタイプ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ABS､TPR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φ80×36</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交換用吸水芯</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本付属</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電源ケーブル付属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PE</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好きなペットボトルに挿すだけで使えるボトルキャップタイプのパーソナル加湿器です。</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電源のため特にオフィスのデスク用などにおすすめ。</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時間で自動に電源が切れるタイマー仕様も便利！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7DD619-5912-4742-9239-8A51C5A73020}"/>
              </a:ext>
            </a:extLst>
          </p:cNvPr>
          <p:cNvPicPr>
            <a:picLocks noChangeAspect="1"/>
          </p:cNvPicPr>
          <p:nvPr/>
        </p:nvPicPr>
        <p:blipFill>
          <a:blip r:embed="rId5"/>
          <a:stretch>
            <a:fillRect/>
          </a:stretch>
        </p:blipFill>
        <p:spPr>
          <a:xfrm>
            <a:off x="543625" y="1553298"/>
            <a:ext cx="3996302" cy="314205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TotalTime>
  <Words>94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233</cp:revision>
  <cp:lastPrinted>2021-07-20T08:57:41Z</cp:lastPrinted>
  <dcterms:created xsi:type="dcterms:W3CDTF">2021-06-21T09:41:39Z</dcterms:created>
  <dcterms:modified xsi:type="dcterms:W3CDTF">2024-07-25T02:47:49Z</dcterms:modified>
</cp:coreProperties>
</file>