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モバイルアクセサリーケース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PU､EVA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158×100×38mm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考：レッド・ブラック・グレー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すっきりとしたシンプルなデザインのため、オリジナルデザインの名入れプリントがよく映える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サイズのモバイルアクセサリーケースです。カラー展開は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色。お好みでお選びください。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A352F7E9-544A-1A41-877C-AF24F8564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71" y="1653021"/>
            <a:ext cx="4036860" cy="301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2024-07-25T02:47:50Z</dcterms:modified>
</cp:coreProperties>
</file>