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88" d="100"/>
          <a:sy n="88" d="100"/>
        </p:scale>
        <p:origin x="4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モバイルアクセサリーケース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L)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PU､EVA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195×110×37mm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考：レッド・ブラック・グレー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すっきりとしたシンプルなデザインのため、オリジナルデザインの名入れプリントがよく映える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サイズのモバイルアクセサリーケースです。カラー展開は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色。お好みでお選びください。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6E4256A-9276-7B75-6E25-065EE9BC18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17" y="1399706"/>
            <a:ext cx="3651005" cy="36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238</cp:revision>
  <cp:lastPrinted>2021-07-20T08:57:41Z</cp:lastPrinted>
  <dcterms:created xsi:type="dcterms:W3CDTF">2021-06-21T09:41:39Z</dcterms:created>
  <dcterms:modified xsi:type="dcterms:W3CDTF">2024-09-13T04:12:31Z</dcterms:modified>
</cp:coreProperties>
</file>