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123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スリムクリアボトル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φ64×188(mm)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スポーツ系・アウトドア系から飲食系まで、幅広い業種のノベルティグッズとして活用される人気のクリアボトルです。カラー展開も豊富ですので名入れデザインに合わせてお選び下さい。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ADA51432-1D27-75CA-BFE4-37F579AD76A8}"/>
              </a:ext>
            </a:extLst>
          </p:cNvPr>
          <p:cNvPicPr>
            <a:picLocks noChangeAspect="1"/>
          </p:cNvPicPr>
          <p:nvPr/>
        </p:nvPicPr>
        <p:blipFill>
          <a:blip r:embed="rId5"/>
          <a:stretch>
            <a:fillRect/>
          </a:stretch>
        </p:blipFill>
        <p:spPr>
          <a:xfrm>
            <a:off x="665190" y="1343257"/>
            <a:ext cx="3659559" cy="36595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86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2024-07-25T02:47:51Z</dcterms:modified>
</cp:coreProperties>
</file>