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7"/>
  </p:normalViewPr>
  <p:slideViewPr>
    <p:cSldViewPr snapToGrid="0" snapToObjects="1">
      <p:cViewPr varScale="1">
        <p:scale>
          <a:sx n="126" d="100"/>
          <a:sy n="126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深張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折リタタミ傘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：親骨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ネイルガード付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雨に体を極力濡らしたくない方におすすめの、体をすっぽりと覆えるドーム型の折りたたみ傘です。日傘としての利用も可能ですし、専用の収納袋にはオリジナル名入れもプリントできます。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04DA2EA-0163-4C4C-85DA-75401D42F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24" y="1370108"/>
            <a:ext cx="3658692" cy="36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2024-07-25T02:47:51Z</dcterms:modified>
</cp:coreProperties>
</file>