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87"/>
  </p:normalViewPr>
  <p:slideViewPr>
    <p:cSldViewPr snapToGrid="0" snapToObjects="1">
      <p:cViewPr varScale="1">
        <p:scale>
          <a:sx n="126" d="100"/>
          <a:sy n="126" d="100"/>
        </p:scale>
        <p:origin x="216" y="86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アクリル万年カレンダー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材：アクリル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160×80×19mm</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装：薄紙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台紙を移動させることでその月のカレンダーを表示させられるアクリル素材のシンプルでオシャレな万年カレンダーです。台紙にも本体にもオリジナルデザインの名入れプリントが可能です。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0" name="図 19">
            <a:extLst>
              <a:ext uri="{FF2B5EF4-FFF2-40B4-BE49-F238E27FC236}">
                <a16:creationId xmlns:a16="http://schemas.microsoft.com/office/drawing/2014/main" id="{710B0589-91A0-FF47-9F3D-F6C98BF76667}"/>
              </a:ext>
            </a:extLst>
          </p:cNvPr>
          <p:cNvPicPr>
            <a:picLocks noChangeAspect="1"/>
          </p:cNvPicPr>
          <p:nvPr/>
        </p:nvPicPr>
        <p:blipFill>
          <a:blip r:embed="rId5"/>
          <a:stretch>
            <a:fillRect/>
          </a:stretch>
        </p:blipFill>
        <p:spPr>
          <a:xfrm>
            <a:off x="396673" y="2111912"/>
            <a:ext cx="4248150" cy="2461642"/>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553</TotalTime>
  <Words>77</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235</cp:revision>
  <cp:lastPrinted>2021-07-20T08:57:41Z</cp:lastPrinted>
  <dcterms:created xsi:type="dcterms:W3CDTF">2021-06-21T09:41:39Z</dcterms:created>
  <dcterms:modified xsi:type="dcterms:W3CDTF">2024-07-25T02:47:52Z</dcterms:modified>
</cp:coreProperties>
</file>