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87"/>
  </p:normalViewPr>
  <p:slideViewPr>
    <p:cSldViewPr snapToGrid="0" snapToObjects="1">
      <p:cViewPr varScale="1">
        <p:scale>
          <a:sx n="126" d="100"/>
          <a:sy n="126" d="100"/>
        </p:scale>
        <p:origin x="216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USB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ハブ ラウンド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ABS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el-GR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Φ52×18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コード長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125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機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能：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USB2.0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規格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付属品：取説付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考：ブラック・ホワイト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まん丸な形状が可愛らしく持ち運びも容易な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USB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ハブ。ポートが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口あるためとても便利に利用できます。カラー展開はホワイトとブラックの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色。名入れデザインに合わせてお選びください。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8BA86783-6280-F640-8CFF-D44947DBEC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767" y="1411148"/>
            <a:ext cx="3641128" cy="359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565</TotalTime>
  <Words>88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240</cp:revision>
  <cp:lastPrinted>2021-07-20T08:57:41Z</cp:lastPrinted>
  <dcterms:created xsi:type="dcterms:W3CDTF">2021-06-21T09:41:39Z</dcterms:created>
  <dcterms:modified xsi:type="dcterms:W3CDTF">2024-07-25T02:47:54Z</dcterms:modified>
</cp:coreProperties>
</file>