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87"/>
  </p:normalViewPr>
  <p:slideViewPr>
    <p:cSldViewPr snapToGrid="0" snapToObjects="1">
      <p:cViewPr varScale="1">
        <p:scale>
          <a:sx n="84" d="100"/>
          <a:sy n="84" d="100"/>
        </p:scale>
        <p:origin x="708"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2024/8/7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2024/8/7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2024/8/7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スリムクリアボトル</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S)</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PET､PP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φ58×150</a:t>
            </a:r>
            <a:r>
              <a:rPr lang="en" altLang="ja-JP" sz="900" dirty="0">
                <a:latin typeface="Meiryo UI" panose="020B0604030504040204" pitchFamily="34" charset="-128"/>
                <a:ea typeface="Meiryo UI" panose="020B0604030504040204" pitchFamily="34" charset="-128"/>
              </a:rPr>
              <a:t>mm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60℃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 　　ブラック・ピンク・ホワイト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スポーツ系・アウトドア系から飲食系まで、幅広い業種のノベルティグッズとして活用される人気のクリアボトル</a:t>
            </a:r>
            <a:r>
              <a:rPr lang="en" altLang="ja-JP" sz="1600" dirty="0">
                <a:latin typeface="Meiryo UI" panose="020B0604030504040204" pitchFamily="34" charset="-128"/>
                <a:ea typeface="Meiryo UI" panose="020B0604030504040204" pitchFamily="34" charset="-128"/>
              </a:rPr>
              <a:t>S</a:t>
            </a:r>
            <a:r>
              <a:rPr lang="ja-JP" altLang="en-US" sz="1600">
                <a:latin typeface="Meiryo UI" panose="020B0604030504040204" pitchFamily="34" charset="-128"/>
                <a:ea typeface="Meiryo UI" panose="020B0604030504040204" pitchFamily="34" charset="-128"/>
              </a:rPr>
              <a:t>サイズです。カラー展開も豊富ですので名入れデザインに合わせてお選び下さい。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D2B0BB1D-EB39-D4FD-50C3-11A9F28E7E6C}"/>
              </a:ext>
            </a:extLst>
          </p:cNvPr>
          <p:cNvPicPr>
            <a:picLocks noChangeAspect="1"/>
          </p:cNvPicPr>
          <p:nvPr/>
        </p:nvPicPr>
        <p:blipFill>
          <a:blip r:embed="rId5"/>
          <a:stretch>
            <a:fillRect/>
          </a:stretch>
        </p:blipFill>
        <p:spPr>
          <a:xfrm>
            <a:off x="748380" y="1432297"/>
            <a:ext cx="3535680" cy="3535680"/>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568</TotalTime>
  <Words>93</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2024-08-07T04:07:54Z</dcterms:modified>
</cp:coreProperties>
</file>