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ステンレスサーモタンブラー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320ml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ステンレス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(18-8)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φ85×105(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320ml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紙箱面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保冷保温効果の高いステンレス素材で飲み物を美味しく飲める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320ml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タンブラーです。イベントやキャンペーンの特典用や景品用などとしてもおすすめ。是非ご活用ください。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79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1056</cp:revision>
  <cp:lastPrinted>2021-07-20T08:57:41Z</cp:lastPrinted>
  <dcterms:created xsi:type="dcterms:W3CDTF">2021-06-21T09:41:39Z</dcterms:created>
  <dcterms:modified xsi:type="dcterms:W3CDTF">2024-07-25T02:47:59Z</dcterms:modified>
</cp:coreProperties>
</file>