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折リタタミハンドルステンレスマグ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φ75×90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アウトドア用などにおすすめの、ハンドルを折りたためるタイプのステンレスマグカップです。飾り気のない無骨なデザインはどんな名入れデザインにもマッチし、格好良く仕上がります。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2619456-A47A-3440-9F1F-E918FBF7AF6E}"/>
              </a:ext>
            </a:extLst>
          </p:cNvPr>
          <p:cNvPicPr>
            <a:picLocks noChangeAspect="1"/>
          </p:cNvPicPr>
          <p:nvPr/>
        </p:nvPicPr>
        <p:blipFill>
          <a:blip r:embed="rId5"/>
          <a:stretch>
            <a:fillRect/>
          </a:stretch>
        </p:blipFill>
        <p:spPr>
          <a:xfrm>
            <a:off x="998314" y="1916008"/>
            <a:ext cx="3281828" cy="273365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70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2024-07-25T02:47:59Z</dcterms:modified>
</cp:coreProperties>
</file>